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386C42-D29C-420A-8FD7-817037A7DD4A}" v="2" dt="2025-06-01T07:11:14.6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72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yan Ahmed Cheema" userId="30ac915479c30907" providerId="LiveId" clId="{7B386C42-D29C-420A-8FD7-817037A7DD4A}"/>
    <pc:docChg chg="undo custSel addSld modSld">
      <pc:chgData name="Aliyan Ahmed Cheema" userId="30ac915479c30907" providerId="LiveId" clId="{7B386C42-D29C-420A-8FD7-817037A7DD4A}" dt="2025-06-01T16:58:40.548" v="99" actId="26606"/>
      <pc:docMkLst>
        <pc:docMk/>
      </pc:docMkLst>
      <pc:sldChg chg="addSp delSp modSp mod modMedia setBg">
        <pc:chgData name="Aliyan Ahmed Cheema" userId="30ac915479c30907" providerId="LiveId" clId="{7B386C42-D29C-420A-8FD7-817037A7DD4A}" dt="2025-06-01T16:57:40.062" v="93" actId="26606"/>
        <pc:sldMkLst>
          <pc:docMk/>
          <pc:sldMk cId="0" sldId="256"/>
        </pc:sldMkLst>
        <pc:spChg chg="mod">
          <ac:chgData name="Aliyan Ahmed Cheema" userId="30ac915479c30907" providerId="LiveId" clId="{7B386C42-D29C-420A-8FD7-817037A7DD4A}" dt="2025-06-01T16:57:40.062" v="93" actId="26606"/>
          <ac:spMkLst>
            <pc:docMk/>
            <pc:sldMk cId="0" sldId="256"/>
            <ac:spMk id="2" creationId="{00000000-0000-0000-0000-000000000000}"/>
          </ac:spMkLst>
        </pc:spChg>
        <pc:spChg chg="mod">
          <ac:chgData name="Aliyan Ahmed Cheema" userId="30ac915479c30907" providerId="LiveId" clId="{7B386C42-D29C-420A-8FD7-817037A7DD4A}" dt="2025-06-01T16:57:40.062" v="93" actId="26606"/>
          <ac:spMkLst>
            <pc:docMk/>
            <pc:sldMk cId="0" sldId="256"/>
            <ac:spMk id="3" creationId="{00000000-0000-0000-0000-000000000000}"/>
          </ac:spMkLst>
        </pc:spChg>
        <pc:spChg chg="add del">
          <ac:chgData name="Aliyan Ahmed Cheema" userId="30ac915479c30907" providerId="LiveId" clId="{7B386C42-D29C-420A-8FD7-817037A7DD4A}" dt="2025-06-01T16:57:40.062" v="93" actId="26606"/>
          <ac:spMkLst>
            <pc:docMk/>
            <pc:sldMk cId="0" sldId="256"/>
            <ac:spMk id="9" creationId="{C1DD1A8A-57D5-4A81-AD04-532B043C5611}"/>
          </ac:spMkLst>
        </pc:spChg>
        <pc:spChg chg="add">
          <ac:chgData name="Aliyan Ahmed Cheema" userId="30ac915479c30907" providerId="LiveId" clId="{7B386C42-D29C-420A-8FD7-817037A7DD4A}" dt="2025-06-01T06:53:08.174" v="30" actId="26606"/>
          <ac:spMkLst>
            <pc:docMk/>
            <pc:sldMk cId="0" sldId="256"/>
            <ac:spMk id="11" creationId="{007891EC-4501-44ED-A8C8-B11B6DB767AB}"/>
          </ac:spMkLst>
        </pc:spChg>
        <pc:spChg chg="add">
          <ac:chgData name="Aliyan Ahmed Cheema" userId="30ac915479c30907" providerId="LiveId" clId="{7B386C42-D29C-420A-8FD7-817037A7DD4A}" dt="2025-06-01T16:57:40.062" v="93" actId="26606"/>
          <ac:spMkLst>
            <pc:docMk/>
            <pc:sldMk cId="0" sldId="256"/>
            <ac:spMk id="16" creationId="{2B577FF9-3543-4875-815D-3D87BD8A2002}"/>
          </ac:spMkLst>
        </pc:spChg>
        <pc:spChg chg="add">
          <ac:chgData name="Aliyan Ahmed Cheema" userId="30ac915479c30907" providerId="LiveId" clId="{7B386C42-D29C-420A-8FD7-817037A7DD4A}" dt="2025-06-01T16:57:40.062" v="93" actId="26606"/>
          <ac:spMkLst>
            <pc:docMk/>
            <pc:sldMk cId="0" sldId="256"/>
            <ac:spMk id="18" creationId="{F5569EEC-E12F-4856-B407-02B2813A4AA5}"/>
          </ac:spMkLst>
        </pc:spChg>
        <pc:spChg chg="add">
          <ac:chgData name="Aliyan Ahmed Cheema" userId="30ac915479c30907" providerId="LiveId" clId="{7B386C42-D29C-420A-8FD7-817037A7DD4A}" dt="2025-06-01T16:57:40.062" v="93" actId="26606"/>
          <ac:spMkLst>
            <pc:docMk/>
            <pc:sldMk cId="0" sldId="256"/>
            <ac:spMk id="20" creationId="{CF860788-3A6A-45A3-B3F1-06F159665603}"/>
          </ac:spMkLst>
        </pc:spChg>
        <pc:spChg chg="add">
          <ac:chgData name="Aliyan Ahmed Cheema" userId="30ac915479c30907" providerId="LiveId" clId="{7B386C42-D29C-420A-8FD7-817037A7DD4A}" dt="2025-06-01T16:57:40.062" v="93" actId="26606"/>
          <ac:spMkLst>
            <pc:docMk/>
            <pc:sldMk cId="0" sldId="256"/>
            <ac:spMk id="22" creationId="{DF1E3393-B852-4883-B778-ED3525112942}"/>
          </ac:spMkLst>
        </pc:spChg>
        <pc:spChg chg="add">
          <ac:chgData name="Aliyan Ahmed Cheema" userId="30ac915479c30907" providerId="LiveId" clId="{7B386C42-D29C-420A-8FD7-817037A7DD4A}" dt="2025-06-01T16:57:40.062" v="93" actId="26606"/>
          <ac:spMkLst>
            <pc:docMk/>
            <pc:sldMk cId="0" sldId="256"/>
            <ac:spMk id="24" creationId="{39853D09-4205-4CC7-83EB-288E886AC9E4}"/>
          </ac:spMkLst>
        </pc:spChg>
        <pc:spChg chg="add">
          <ac:chgData name="Aliyan Ahmed Cheema" userId="30ac915479c30907" providerId="LiveId" clId="{7B386C42-D29C-420A-8FD7-817037A7DD4A}" dt="2025-06-01T16:57:40.062" v="93" actId="26606"/>
          <ac:spMkLst>
            <pc:docMk/>
            <pc:sldMk cId="0" sldId="256"/>
            <ac:spMk id="26" creationId="{0D040B79-3E73-4A31-840D-D6B9C9FDFC46}"/>
          </ac:spMkLst>
        </pc:spChg>
        <pc:spChg chg="add">
          <ac:chgData name="Aliyan Ahmed Cheema" userId="30ac915479c30907" providerId="LiveId" clId="{7B386C42-D29C-420A-8FD7-817037A7DD4A}" dt="2025-06-01T16:57:40.062" v="93" actId="26606"/>
          <ac:spMkLst>
            <pc:docMk/>
            <pc:sldMk cId="0" sldId="256"/>
            <ac:spMk id="28" creationId="{156C6AE5-3F8B-42AC-9EA4-1B686A11E93F}"/>
          </ac:spMkLst>
        </pc:spChg>
        <pc:picChg chg="add mod">
          <ac:chgData name="Aliyan Ahmed Cheema" userId="30ac915479c30907" providerId="LiveId" clId="{7B386C42-D29C-420A-8FD7-817037A7DD4A}" dt="2025-06-01T06:53:13.916" v="32"/>
          <ac:picMkLst>
            <pc:docMk/>
            <pc:sldMk cId="0" sldId="256"/>
            <ac:picMk id="5" creationId="{8121EDA1-2180-9697-A9A4-EB3EF7DC76E6}"/>
          </ac:picMkLst>
        </pc:picChg>
      </pc:sldChg>
      <pc:sldChg chg="addSp modSp mod setBg">
        <pc:chgData name="Aliyan Ahmed Cheema" userId="30ac915479c30907" providerId="LiveId" clId="{7B386C42-D29C-420A-8FD7-817037A7DD4A}" dt="2025-06-01T06:53:35.473" v="33" actId="26606"/>
        <pc:sldMkLst>
          <pc:docMk/>
          <pc:sldMk cId="0" sldId="257"/>
        </pc:sldMkLst>
        <pc:spChg chg="mod">
          <ac:chgData name="Aliyan Ahmed Cheema" userId="30ac915479c30907" providerId="LiveId" clId="{7B386C42-D29C-420A-8FD7-817037A7DD4A}" dt="2025-06-01T06:53:35.473" v="33" actId="26606"/>
          <ac:spMkLst>
            <pc:docMk/>
            <pc:sldMk cId="0" sldId="257"/>
            <ac:spMk id="2" creationId="{00000000-0000-0000-0000-000000000000}"/>
          </ac:spMkLst>
        </pc:spChg>
        <pc:spChg chg="mod">
          <ac:chgData name="Aliyan Ahmed Cheema" userId="30ac915479c30907" providerId="LiveId" clId="{7B386C42-D29C-420A-8FD7-817037A7DD4A}" dt="2025-06-01T06:53:35.473" v="33" actId="26606"/>
          <ac:spMkLst>
            <pc:docMk/>
            <pc:sldMk cId="0" sldId="257"/>
            <ac:spMk id="3" creationId="{00000000-0000-0000-0000-000000000000}"/>
          </ac:spMkLst>
        </pc:spChg>
        <pc:spChg chg="add">
          <ac:chgData name="Aliyan Ahmed Cheema" userId="30ac915479c30907" providerId="LiveId" clId="{7B386C42-D29C-420A-8FD7-817037A7DD4A}" dt="2025-06-01T06:53:35.473" v="33" actId="26606"/>
          <ac:spMkLst>
            <pc:docMk/>
            <pc:sldMk cId="0" sldId="257"/>
            <ac:spMk id="9" creationId="{C0763A76-9F1C-4FC5-82B7-DD475DA461B2}"/>
          </ac:spMkLst>
        </pc:spChg>
        <pc:spChg chg="add">
          <ac:chgData name="Aliyan Ahmed Cheema" userId="30ac915479c30907" providerId="LiveId" clId="{7B386C42-D29C-420A-8FD7-817037A7DD4A}" dt="2025-06-01T06:53:35.473" v="33" actId="26606"/>
          <ac:spMkLst>
            <pc:docMk/>
            <pc:sldMk cId="0" sldId="257"/>
            <ac:spMk id="11" creationId="{E81BF4F6-F2CF-4984-9D14-D6966D92F99F}"/>
          </ac:spMkLst>
        </pc:spChg>
        <pc:picChg chg="add">
          <ac:chgData name="Aliyan Ahmed Cheema" userId="30ac915479c30907" providerId="LiveId" clId="{7B386C42-D29C-420A-8FD7-817037A7DD4A}" dt="2025-06-01T06:53:35.473" v="33" actId="26606"/>
          <ac:picMkLst>
            <pc:docMk/>
            <pc:sldMk cId="0" sldId="257"/>
            <ac:picMk id="5" creationId="{50490A9E-4DE0-9256-C1E4-177C03847E04}"/>
          </ac:picMkLst>
        </pc:picChg>
      </pc:sldChg>
      <pc:sldChg chg="addSp delSp modSp mod setBg setClrOvrMap">
        <pc:chgData name="Aliyan Ahmed Cheema" userId="30ac915479c30907" providerId="LiveId" clId="{7B386C42-D29C-420A-8FD7-817037A7DD4A}" dt="2025-06-01T16:57:52.029" v="94" actId="26606"/>
        <pc:sldMkLst>
          <pc:docMk/>
          <pc:sldMk cId="0" sldId="258"/>
        </pc:sldMkLst>
        <pc:spChg chg="mod">
          <ac:chgData name="Aliyan Ahmed Cheema" userId="30ac915479c30907" providerId="LiveId" clId="{7B386C42-D29C-420A-8FD7-817037A7DD4A}" dt="2025-06-01T16:57:52.029" v="94" actId="26606"/>
          <ac:spMkLst>
            <pc:docMk/>
            <pc:sldMk cId="0" sldId="258"/>
            <ac:spMk id="2" creationId="{00000000-0000-0000-0000-000000000000}"/>
          </ac:spMkLst>
        </pc:spChg>
        <pc:spChg chg="del">
          <ac:chgData name="Aliyan Ahmed Cheema" userId="30ac915479c30907" providerId="LiveId" clId="{7B386C42-D29C-420A-8FD7-817037A7DD4A}" dt="2025-06-01T06:53:39.906" v="34" actId="26606"/>
          <ac:spMkLst>
            <pc:docMk/>
            <pc:sldMk cId="0" sldId="258"/>
            <ac:spMk id="3" creationId="{00000000-0000-0000-0000-000000000000}"/>
          </ac:spMkLst>
        </pc:spChg>
        <pc:spChg chg="add del">
          <ac:chgData name="Aliyan Ahmed Cheema" userId="30ac915479c30907" providerId="LiveId" clId="{7B386C42-D29C-420A-8FD7-817037A7DD4A}" dt="2025-06-01T16:57:52.029" v="94" actId="26606"/>
          <ac:spMkLst>
            <pc:docMk/>
            <pc:sldMk cId="0" sldId="258"/>
            <ac:spMk id="10" creationId="{9228552E-C8B1-4A80-8448-0787CE0FC704}"/>
          </ac:spMkLst>
        </pc:spChg>
        <pc:spChg chg="add">
          <ac:chgData name="Aliyan Ahmed Cheema" userId="30ac915479c30907" providerId="LiveId" clId="{7B386C42-D29C-420A-8FD7-817037A7DD4A}" dt="2025-06-01T16:57:52.029" v="94" actId="26606"/>
          <ac:spMkLst>
            <pc:docMk/>
            <pc:sldMk cId="0" sldId="258"/>
            <ac:spMk id="15" creationId="{B50AB553-2A96-4A92-96F2-93548E096954}"/>
          </ac:spMkLst>
        </pc:spChg>
        <pc:graphicFrameChg chg="add mod modGraphic">
          <ac:chgData name="Aliyan Ahmed Cheema" userId="30ac915479c30907" providerId="LiveId" clId="{7B386C42-D29C-420A-8FD7-817037A7DD4A}" dt="2025-06-01T16:57:52.029" v="94" actId="26606"/>
          <ac:graphicFrameMkLst>
            <pc:docMk/>
            <pc:sldMk cId="0" sldId="258"/>
            <ac:graphicFrameMk id="5" creationId="{1B3E2181-7C6B-05F8-1E07-E86E2577AC21}"/>
          </ac:graphicFrameMkLst>
        </pc:graphicFrameChg>
        <pc:picChg chg="add mod">
          <ac:chgData name="Aliyan Ahmed Cheema" userId="30ac915479c30907" providerId="LiveId" clId="{7B386C42-D29C-420A-8FD7-817037A7DD4A}" dt="2025-06-01T16:57:52.029" v="94" actId="26606"/>
          <ac:picMkLst>
            <pc:docMk/>
            <pc:sldMk cId="0" sldId="258"/>
            <ac:picMk id="6" creationId="{B4F84927-12A2-FB89-4FBF-4209C0DCA19A}"/>
          </ac:picMkLst>
        </pc:picChg>
      </pc:sldChg>
      <pc:sldChg chg="addSp delSp modSp mod setBg">
        <pc:chgData name="Aliyan Ahmed Cheema" userId="30ac915479c30907" providerId="LiveId" clId="{7B386C42-D29C-420A-8FD7-817037A7DD4A}" dt="2025-06-01T16:58:06.059" v="95" actId="26606"/>
        <pc:sldMkLst>
          <pc:docMk/>
          <pc:sldMk cId="0" sldId="259"/>
        </pc:sldMkLst>
        <pc:spChg chg="mod">
          <ac:chgData name="Aliyan Ahmed Cheema" userId="30ac915479c30907" providerId="LiveId" clId="{7B386C42-D29C-420A-8FD7-817037A7DD4A}" dt="2025-06-01T16:58:06.059" v="95" actId="26606"/>
          <ac:spMkLst>
            <pc:docMk/>
            <pc:sldMk cId="0" sldId="259"/>
            <ac:spMk id="2" creationId="{00000000-0000-0000-0000-000000000000}"/>
          </ac:spMkLst>
        </pc:spChg>
        <pc:spChg chg="del">
          <ac:chgData name="Aliyan Ahmed Cheema" userId="30ac915479c30907" providerId="LiveId" clId="{7B386C42-D29C-420A-8FD7-817037A7DD4A}" dt="2025-06-01T06:53:49.672" v="35" actId="26606"/>
          <ac:spMkLst>
            <pc:docMk/>
            <pc:sldMk cId="0" sldId="259"/>
            <ac:spMk id="3" creationId="{00000000-0000-0000-0000-000000000000}"/>
          </ac:spMkLst>
        </pc:spChg>
        <pc:spChg chg="add del">
          <ac:chgData name="Aliyan Ahmed Cheema" userId="30ac915479c30907" providerId="LiveId" clId="{7B386C42-D29C-420A-8FD7-817037A7DD4A}" dt="2025-06-01T16:58:06.059" v="95" actId="26606"/>
          <ac:spMkLst>
            <pc:docMk/>
            <pc:sldMk cId="0" sldId="259"/>
            <ac:spMk id="9" creationId="{BACC6370-2D7E-4714-9D71-7542949D7D5D}"/>
          </ac:spMkLst>
        </pc:spChg>
        <pc:spChg chg="add del">
          <ac:chgData name="Aliyan Ahmed Cheema" userId="30ac915479c30907" providerId="LiveId" clId="{7B386C42-D29C-420A-8FD7-817037A7DD4A}" dt="2025-06-01T16:58:06.059" v="95" actId="26606"/>
          <ac:spMkLst>
            <pc:docMk/>
            <pc:sldMk cId="0" sldId="259"/>
            <ac:spMk id="11" creationId="{256B2C21-A230-48C0-8DF1-C46611373C44}"/>
          </ac:spMkLst>
        </pc:spChg>
        <pc:spChg chg="add del">
          <ac:chgData name="Aliyan Ahmed Cheema" userId="30ac915479c30907" providerId="LiveId" clId="{7B386C42-D29C-420A-8FD7-817037A7DD4A}" dt="2025-06-01T16:58:06.059" v="95" actId="26606"/>
          <ac:spMkLst>
            <pc:docMk/>
            <pc:sldMk cId="0" sldId="259"/>
            <ac:spMk id="13" creationId="{3847E18C-932D-4C95-AABA-FEC7C9499AD7}"/>
          </ac:spMkLst>
        </pc:spChg>
        <pc:spChg chg="add del">
          <ac:chgData name="Aliyan Ahmed Cheema" userId="30ac915479c30907" providerId="LiveId" clId="{7B386C42-D29C-420A-8FD7-817037A7DD4A}" dt="2025-06-01T16:58:06.059" v="95" actId="26606"/>
          <ac:spMkLst>
            <pc:docMk/>
            <pc:sldMk cId="0" sldId="259"/>
            <ac:spMk id="15" creationId="{3150CB11-0C61-439E-910F-5787759E72A0}"/>
          </ac:spMkLst>
        </pc:spChg>
        <pc:spChg chg="add del">
          <ac:chgData name="Aliyan Ahmed Cheema" userId="30ac915479c30907" providerId="LiveId" clId="{7B386C42-D29C-420A-8FD7-817037A7DD4A}" dt="2025-06-01T16:58:06.059" v="95" actId="26606"/>
          <ac:spMkLst>
            <pc:docMk/>
            <pc:sldMk cId="0" sldId="259"/>
            <ac:spMk id="17" creationId="{43F8A58B-5155-44CE-A5FF-7647B47D0A7A}"/>
          </ac:spMkLst>
        </pc:spChg>
        <pc:spChg chg="add del">
          <ac:chgData name="Aliyan Ahmed Cheema" userId="30ac915479c30907" providerId="LiveId" clId="{7B386C42-D29C-420A-8FD7-817037A7DD4A}" dt="2025-06-01T16:58:06.059" v="95" actId="26606"/>
          <ac:spMkLst>
            <pc:docMk/>
            <pc:sldMk cId="0" sldId="259"/>
            <ac:spMk id="19" creationId="{443F2ACA-E6D6-4028-82DD-F03C262D5DE6}"/>
          </ac:spMkLst>
        </pc:spChg>
        <pc:spChg chg="add">
          <ac:chgData name="Aliyan Ahmed Cheema" userId="30ac915479c30907" providerId="LiveId" clId="{7B386C42-D29C-420A-8FD7-817037A7DD4A}" dt="2025-06-01T16:58:06.059" v="95" actId="26606"/>
          <ac:spMkLst>
            <pc:docMk/>
            <pc:sldMk cId="0" sldId="259"/>
            <ac:spMk id="25" creationId="{257363FD-7E77-4145-9483-331A807ADF0E}"/>
          </ac:spMkLst>
        </pc:spChg>
        <pc:graphicFrameChg chg="add mod modGraphic">
          <ac:chgData name="Aliyan Ahmed Cheema" userId="30ac915479c30907" providerId="LiveId" clId="{7B386C42-D29C-420A-8FD7-817037A7DD4A}" dt="2025-06-01T16:58:06.059" v="95" actId="26606"/>
          <ac:graphicFrameMkLst>
            <pc:docMk/>
            <pc:sldMk cId="0" sldId="259"/>
            <ac:graphicFrameMk id="5" creationId="{9FB0D5D1-0133-B8C9-08DD-4D39A39944C6}"/>
          </ac:graphicFrameMkLst>
        </pc:graphicFrameChg>
        <pc:picChg chg="add">
          <ac:chgData name="Aliyan Ahmed Cheema" userId="30ac915479c30907" providerId="LiveId" clId="{7B386C42-D29C-420A-8FD7-817037A7DD4A}" dt="2025-06-01T16:58:06.059" v="95" actId="26606"/>
          <ac:picMkLst>
            <pc:docMk/>
            <pc:sldMk cId="0" sldId="259"/>
            <ac:picMk id="21" creationId="{B94FA50D-673A-2509-713D-AA1CC6CC8B3C}"/>
          </ac:picMkLst>
        </pc:picChg>
      </pc:sldChg>
      <pc:sldChg chg="addSp delSp mod">
        <pc:chgData name="Aliyan Ahmed Cheema" userId="30ac915479c30907" providerId="LiveId" clId="{7B386C42-D29C-420A-8FD7-817037A7DD4A}" dt="2025-06-01T06:54:00.728" v="36" actId="26606"/>
        <pc:sldMkLst>
          <pc:docMk/>
          <pc:sldMk cId="0" sldId="260"/>
        </pc:sldMkLst>
        <pc:spChg chg="del">
          <ac:chgData name="Aliyan Ahmed Cheema" userId="30ac915479c30907" providerId="LiveId" clId="{7B386C42-D29C-420A-8FD7-817037A7DD4A}" dt="2025-06-01T06:54:00.728" v="36" actId="26606"/>
          <ac:spMkLst>
            <pc:docMk/>
            <pc:sldMk cId="0" sldId="260"/>
            <ac:spMk id="3" creationId="{00000000-0000-0000-0000-000000000000}"/>
          </ac:spMkLst>
        </pc:spChg>
        <pc:graphicFrameChg chg="add">
          <ac:chgData name="Aliyan Ahmed Cheema" userId="30ac915479c30907" providerId="LiveId" clId="{7B386C42-D29C-420A-8FD7-817037A7DD4A}" dt="2025-06-01T06:54:00.728" v="36" actId="26606"/>
          <ac:graphicFrameMkLst>
            <pc:docMk/>
            <pc:sldMk cId="0" sldId="260"/>
            <ac:graphicFrameMk id="5" creationId="{DDBC2CDF-B93C-956E-117D-546D4D8C7CC1}"/>
          </ac:graphicFrameMkLst>
        </pc:graphicFrameChg>
      </pc:sldChg>
      <pc:sldChg chg="addSp delSp modSp mod setBg">
        <pc:chgData name="Aliyan Ahmed Cheema" userId="30ac915479c30907" providerId="LiveId" clId="{7B386C42-D29C-420A-8FD7-817037A7DD4A}" dt="2025-06-01T16:58:16.160" v="96" actId="26606"/>
        <pc:sldMkLst>
          <pc:docMk/>
          <pc:sldMk cId="0" sldId="261"/>
        </pc:sldMkLst>
        <pc:spChg chg="mod">
          <ac:chgData name="Aliyan Ahmed Cheema" userId="30ac915479c30907" providerId="LiveId" clId="{7B386C42-D29C-420A-8FD7-817037A7DD4A}" dt="2025-06-01T16:58:16.160" v="96" actId="26606"/>
          <ac:spMkLst>
            <pc:docMk/>
            <pc:sldMk cId="0" sldId="261"/>
            <ac:spMk id="2" creationId="{00000000-0000-0000-0000-000000000000}"/>
          </ac:spMkLst>
        </pc:spChg>
        <pc:spChg chg="del">
          <ac:chgData name="Aliyan Ahmed Cheema" userId="30ac915479c30907" providerId="LiveId" clId="{7B386C42-D29C-420A-8FD7-817037A7DD4A}" dt="2025-06-01T06:54:10.650" v="37" actId="26606"/>
          <ac:spMkLst>
            <pc:docMk/>
            <pc:sldMk cId="0" sldId="261"/>
            <ac:spMk id="3" creationId="{00000000-0000-0000-0000-000000000000}"/>
          </ac:spMkLst>
        </pc:spChg>
        <pc:spChg chg="add del">
          <ac:chgData name="Aliyan Ahmed Cheema" userId="30ac915479c30907" providerId="LiveId" clId="{7B386C42-D29C-420A-8FD7-817037A7DD4A}" dt="2025-06-01T16:58:16.160" v="96" actId="26606"/>
          <ac:spMkLst>
            <pc:docMk/>
            <pc:sldMk cId="0" sldId="261"/>
            <ac:spMk id="9" creationId="{AE5A632B-B15A-489E-8337-BC0F40DBC21F}"/>
          </ac:spMkLst>
        </pc:spChg>
        <pc:spChg chg="add del">
          <ac:chgData name="Aliyan Ahmed Cheema" userId="30ac915479c30907" providerId="LiveId" clId="{7B386C42-D29C-420A-8FD7-817037A7DD4A}" dt="2025-06-01T16:58:16.160" v="96" actId="26606"/>
          <ac:spMkLst>
            <pc:docMk/>
            <pc:sldMk cId="0" sldId="261"/>
            <ac:spMk id="11" creationId="{6E895C8D-1379-40B8-8B1B-B6F5AEAF0A6C}"/>
          </ac:spMkLst>
        </pc:spChg>
        <pc:spChg chg="add del">
          <ac:chgData name="Aliyan Ahmed Cheema" userId="30ac915479c30907" providerId="LiveId" clId="{7B386C42-D29C-420A-8FD7-817037A7DD4A}" dt="2025-06-01T16:58:16.160" v="96" actId="26606"/>
          <ac:spMkLst>
            <pc:docMk/>
            <pc:sldMk cId="0" sldId="261"/>
            <ac:spMk id="13" creationId="{651547D7-AD18-407B-A5F4-F8225B5DCFCC}"/>
          </ac:spMkLst>
        </pc:spChg>
        <pc:spChg chg="add">
          <ac:chgData name="Aliyan Ahmed Cheema" userId="30ac915479c30907" providerId="LiveId" clId="{7B386C42-D29C-420A-8FD7-817037A7DD4A}" dt="2025-06-01T16:58:16.160" v="96" actId="26606"/>
          <ac:spMkLst>
            <pc:docMk/>
            <pc:sldMk cId="0" sldId="261"/>
            <ac:spMk id="18" creationId="{C05CBC3C-2E5A-4839-8B9B-2E5A6ADF0F58}"/>
          </ac:spMkLst>
        </pc:spChg>
        <pc:spChg chg="add">
          <ac:chgData name="Aliyan Ahmed Cheema" userId="30ac915479c30907" providerId="LiveId" clId="{7B386C42-D29C-420A-8FD7-817037A7DD4A}" dt="2025-06-01T16:58:16.160" v="96" actId="26606"/>
          <ac:spMkLst>
            <pc:docMk/>
            <pc:sldMk cId="0" sldId="261"/>
            <ac:spMk id="20" creationId="{DB5B423A-57CC-4C58-AA26-8E2E862B03A0}"/>
          </ac:spMkLst>
        </pc:spChg>
        <pc:graphicFrameChg chg="add mod modGraphic">
          <ac:chgData name="Aliyan Ahmed Cheema" userId="30ac915479c30907" providerId="LiveId" clId="{7B386C42-D29C-420A-8FD7-817037A7DD4A}" dt="2025-06-01T16:58:16.160" v="96" actId="26606"/>
          <ac:graphicFrameMkLst>
            <pc:docMk/>
            <pc:sldMk cId="0" sldId="261"/>
            <ac:graphicFrameMk id="5" creationId="{A1C7A2C6-CF3B-882E-3AC5-CCA714DE2E79}"/>
          </ac:graphicFrameMkLst>
        </pc:graphicFrameChg>
      </pc:sldChg>
      <pc:sldChg chg="addSp delSp modSp mod setBg setClrOvrMap">
        <pc:chgData name="Aliyan Ahmed Cheema" userId="30ac915479c30907" providerId="LiveId" clId="{7B386C42-D29C-420A-8FD7-817037A7DD4A}" dt="2025-06-01T16:58:25.080" v="97" actId="26606"/>
        <pc:sldMkLst>
          <pc:docMk/>
          <pc:sldMk cId="0" sldId="262"/>
        </pc:sldMkLst>
        <pc:spChg chg="mod">
          <ac:chgData name="Aliyan Ahmed Cheema" userId="30ac915479c30907" providerId="LiveId" clId="{7B386C42-D29C-420A-8FD7-817037A7DD4A}" dt="2025-06-01T16:58:25.080" v="97" actId="26606"/>
          <ac:spMkLst>
            <pc:docMk/>
            <pc:sldMk cId="0" sldId="262"/>
            <ac:spMk id="2" creationId="{00000000-0000-0000-0000-000000000000}"/>
          </ac:spMkLst>
        </pc:spChg>
        <pc:spChg chg="del">
          <ac:chgData name="Aliyan Ahmed Cheema" userId="30ac915479c30907" providerId="LiveId" clId="{7B386C42-D29C-420A-8FD7-817037A7DD4A}" dt="2025-06-01T06:54:24.859" v="38" actId="26606"/>
          <ac:spMkLst>
            <pc:docMk/>
            <pc:sldMk cId="0" sldId="262"/>
            <ac:spMk id="3" creationId="{00000000-0000-0000-0000-000000000000}"/>
          </ac:spMkLst>
        </pc:spChg>
        <pc:spChg chg="add del">
          <ac:chgData name="Aliyan Ahmed Cheema" userId="30ac915479c30907" providerId="LiveId" clId="{7B386C42-D29C-420A-8FD7-817037A7DD4A}" dt="2025-06-01T16:58:25.080" v="97" actId="26606"/>
          <ac:spMkLst>
            <pc:docMk/>
            <pc:sldMk cId="0" sldId="262"/>
            <ac:spMk id="10" creationId="{9228552E-C8B1-4A80-8448-0787CE0FC704}"/>
          </ac:spMkLst>
        </pc:spChg>
        <pc:spChg chg="add">
          <ac:chgData name="Aliyan Ahmed Cheema" userId="30ac915479c30907" providerId="LiveId" clId="{7B386C42-D29C-420A-8FD7-817037A7DD4A}" dt="2025-06-01T16:58:25.080" v="97" actId="26606"/>
          <ac:spMkLst>
            <pc:docMk/>
            <pc:sldMk cId="0" sldId="262"/>
            <ac:spMk id="15" creationId="{257363FD-7E77-4145-9483-331A807ADF0E}"/>
          </ac:spMkLst>
        </pc:spChg>
        <pc:graphicFrameChg chg="add mod modGraphic">
          <ac:chgData name="Aliyan Ahmed Cheema" userId="30ac915479c30907" providerId="LiveId" clId="{7B386C42-D29C-420A-8FD7-817037A7DD4A}" dt="2025-06-01T16:58:25.080" v="97" actId="26606"/>
          <ac:graphicFrameMkLst>
            <pc:docMk/>
            <pc:sldMk cId="0" sldId="262"/>
            <ac:graphicFrameMk id="5" creationId="{F650F7E7-A26F-E95D-09AA-F7F951569A5B}"/>
          </ac:graphicFrameMkLst>
        </pc:graphicFrameChg>
        <pc:picChg chg="add mod">
          <ac:chgData name="Aliyan Ahmed Cheema" userId="30ac915479c30907" providerId="LiveId" clId="{7B386C42-D29C-420A-8FD7-817037A7DD4A}" dt="2025-06-01T16:58:25.080" v="97" actId="26606"/>
          <ac:picMkLst>
            <pc:docMk/>
            <pc:sldMk cId="0" sldId="262"/>
            <ac:picMk id="6" creationId="{0556BA8F-D95F-32E1-DAEE-CD6C8128ACAD}"/>
          </ac:picMkLst>
        </pc:picChg>
      </pc:sldChg>
      <pc:sldChg chg="addSp delSp modSp mod setBg setClrOvrMap">
        <pc:chgData name="Aliyan Ahmed Cheema" userId="30ac915479c30907" providerId="LiveId" clId="{7B386C42-D29C-420A-8FD7-817037A7DD4A}" dt="2025-06-01T16:58:40.548" v="99" actId="26606"/>
        <pc:sldMkLst>
          <pc:docMk/>
          <pc:sldMk cId="0" sldId="263"/>
        </pc:sldMkLst>
        <pc:spChg chg="mod">
          <ac:chgData name="Aliyan Ahmed Cheema" userId="30ac915479c30907" providerId="LiveId" clId="{7B386C42-D29C-420A-8FD7-817037A7DD4A}" dt="2025-06-01T16:58:40.548" v="99" actId="26606"/>
          <ac:spMkLst>
            <pc:docMk/>
            <pc:sldMk cId="0" sldId="263"/>
            <ac:spMk id="2" creationId="{00000000-0000-0000-0000-000000000000}"/>
          </ac:spMkLst>
        </pc:spChg>
        <pc:spChg chg="del">
          <ac:chgData name="Aliyan Ahmed Cheema" userId="30ac915479c30907" providerId="LiveId" clId="{7B386C42-D29C-420A-8FD7-817037A7DD4A}" dt="2025-06-01T06:54:32.107" v="39" actId="26606"/>
          <ac:spMkLst>
            <pc:docMk/>
            <pc:sldMk cId="0" sldId="263"/>
            <ac:spMk id="3" creationId="{00000000-0000-0000-0000-000000000000}"/>
          </ac:spMkLst>
        </pc:spChg>
        <pc:spChg chg="add del">
          <ac:chgData name="Aliyan Ahmed Cheema" userId="30ac915479c30907" providerId="LiveId" clId="{7B386C42-D29C-420A-8FD7-817037A7DD4A}" dt="2025-06-01T16:58:40.548" v="99" actId="26606"/>
          <ac:spMkLst>
            <pc:docMk/>
            <pc:sldMk cId="0" sldId="263"/>
            <ac:spMk id="10" creationId="{9228552E-C8B1-4A80-8448-0787CE0FC704}"/>
          </ac:spMkLst>
        </pc:spChg>
        <pc:spChg chg="add">
          <ac:chgData name="Aliyan Ahmed Cheema" userId="30ac915479c30907" providerId="LiveId" clId="{7B386C42-D29C-420A-8FD7-817037A7DD4A}" dt="2025-06-01T16:58:40.548" v="99" actId="26606"/>
          <ac:spMkLst>
            <pc:docMk/>
            <pc:sldMk cId="0" sldId="263"/>
            <ac:spMk id="15" creationId="{257363FD-7E77-4145-9483-331A807ADF0E}"/>
          </ac:spMkLst>
        </pc:spChg>
        <pc:graphicFrameChg chg="add mod modGraphic">
          <ac:chgData name="Aliyan Ahmed Cheema" userId="30ac915479c30907" providerId="LiveId" clId="{7B386C42-D29C-420A-8FD7-817037A7DD4A}" dt="2025-06-01T16:58:40.548" v="99" actId="26606"/>
          <ac:graphicFrameMkLst>
            <pc:docMk/>
            <pc:sldMk cId="0" sldId="263"/>
            <ac:graphicFrameMk id="5" creationId="{4C233220-8363-4D00-3ACD-D85EFEA264C1}"/>
          </ac:graphicFrameMkLst>
        </pc:graphicFrameChg>
        <pc:picChg chg="add mod">
          <ac:chgData name="Aliyan Ahmed Cheema" userId="30ac915479c30907" providerId="LiveId" clId="{7B386C42-D29C-420A-8FD7-817037A7DD4A}" dt="2025-06-01T16:58:40.548" v="99" actId="26606"/>
          <ac:picMkLst>
            <pc:docMk/>
            <pc:sldMk cId="0" sldId="263"/>
            <ac:picMk id="6" creationId="{DBC91E1A-9D9B-3212-4FED-4C397DFA6B34}"/>
          </ac:picMkLst>
        </pc:picChg>
      </pc:sldChg>
      <pc:sldChg chg="addSp delSp modSp new mod setBg setClrOvrMap">
        <pc:chgData name="Aliyan Ahmed Cheema" userId="30ac915479c30907" providerId="LiveId" clId="{7B386C42-D29C-420A-8FD7-817037A7DD4A}" dt="2025-06-01T16:58:29.857" v="98" actId="26606"/>
        <pc:sldMkLst>
          <pc:docMk/>
          <pc:sldMk cId="4159351897" sldId="264"/>
        </pc:sldMkLst>
        <pc:spChg chg="add mod">
          <ac:chgData name="Aliyan Ahmed Cheema" userId="30ac915479c30907" providerId="LiveId" clId="{7B386C42-D29C-420A-8FD7-817037A7DD4A}" dt="2025-06-01T16:58:29.857" v="98" actId="26606"/>
          <ac:spMkLst>
            <pc:docMk/>
            <pc:sldMk cId="4159351897" sldId="264"/>
            <ac:spMk id="4" creationId="{9D606232-460E-4E25-0007-C6E8AEE906F1}"/>
          </ac:spMkLst>
        </pc:spChg>
        <pc:spChg chg="add del">
          <ac:chgData name="Aliyan Ahmed Cheema" userId="30ac915479c30907" providerId="LiveId" clId="{7B386C42-D29C-420A-8FD7-817037A7DD4A}" dt="2025-06-01T07:12:07.390" v="86" actId="26606"/>
          <ac:spMkLst>
            <pc:docMk/>
            <pc:sldMk cId="4159351897" sldId="264"/>
            <ac:spMk id="9" creationId="{A8384FB5-9ADC-4DDC-881B-597D56F5B15D}"/>
          </ac:spMkLst>
        </pc:spChg>
        <pc:spChg chg="add del">
          <ac:chgData name="Aliyan Ahmed Cheema" userId="30ac915479c30907" providerId="LiveId" clId="{7B386C42-D29C-420A-8FD7-817037A7DD4A}" dt="2025-06-01T07:12:07.390" v="86" actId="26606"/>
          <ac:spMkLst>
            <pc:docMk/>
            <pc:sldMk cId="4159351897" sldId="264"/>
            <ac:spMk id="11" creationId="{1199E1B1-A8C0-4FE8-A5A8-1CB41D69F857}"/>
          </ac:spMkLst>
        </pc:spChg>
        <pc:spChg chg="add del">
          <ac:chgData name="Aliyan Ahmed Cheema" userId="30ac915479c30907" providerId="LiveId" clId="{7B386C42-D29C-420A-8FD7-817037A7DD4A}" dt="2025-06-01T07:12:07.390" v="86" actId="26606"/>
          <ac:spMkLst>
            <pc:docMk/>
            <pc:sldMk cId="4159351897" sldId="264"/>
            <ac:spMk id="13" creationId="{84A8DE83-DE75-4B41-9DB4-A7EC0B0DEC0B}"/>
          </ac:spMkLst>
        </pc:spChg>
        <pc:spChg chg="add del">
          <ac:chgData name="Aliyan Ahmed Cheema" userId="30ac915479c30907" providerId="LiveId" clId="{7B386C42-D29C-420A-8FD7-817037A7DD4A}" dt="2025-06-01T07:12:07.390" v="86" actId="26606"/>
          <ac:spMkLst>
            <pc:docMk/>
            <pc:sldMk cId="4159351897" sldId="264"/>
            <ac:spMk id="15" creationId="{A7009A0A-BEF5-4EAC-AF15-E4F9F002E239}"/>
          </ac:spMkLst>
        </pc:spChg>
        <pc:spChg chg="add del">
          <ac:chgData name="Aliyan Ahmed Cheema" userId="30ac915479c30907" providerId="LiveId" clId="{7B386C42-D29C-420A-8FD7-817037A7DD4A}" dt="2025-06-01T07:12:08.690" v="88" actId="26606"/>
          <ac:spMkLst>
            <pc:docMk/>
            <pc:sldMk cId="4159351897" sldId="264"/>
            <ac:spMk id="17" creationId="{71B2258F-86CA-4D4D-8270-BC05FCDEBFB3}"/>
          </ac:spMkLst>
        </pc:spChg>
        <pc:spChg chg="add del">
          <ac:chgData name="Aliyan Ahmed Cheema" userId="30ac915479c30907" providerId="LiveId" clId="{7B386C42-D29C-420A-8FD7-817037A7DD4A}" dt="2025-06-01T07:12:11.029" v="90" actId="26606"/>
          <ac:spMkLst>
            <pc:docMk/>
            <pc:sldMk cId="4159351897" sldId="264"/>
            <ac:spMk id="19" creationId="{BCED4D40-4B67-4331-AC48-79B82B4A47D8}"/>
          </ac:spMkLst>
        </pc:spChg>
        <pc:spChg chg="add del">
          <ac:chgData name="Aliyan Ahmed Cheema" userId="30ac915479c30907" providerId="LiveId" clId="{7B386C42-D29C-420A-8FD7-817037A7DD4A}" dt="2025-06-01T07:12:11.029" v="90" actId="26606"/>
          <ac:spMkLst>
            <pc:docMk/>
            <pc:sldMk cId="4159351897" sldId="264"/>
            <ac:spMk id="20" creationId="{670CEDEF-4F34-412E-84EE-329C1E936AF5}"/>
          </ac:spMkLst>
        </pc:spChg>
        <pc:spChg chg="add del">
          <ac:chgData name="Aliyan Ahmed Cheema" userId="30ac915479c30907" providerId="LiveId" clId="{7B386C42-D29C-420A-8FD7-817037A7DD4A}" dt="2025-06-01T16:58:29.857" v="98" actId="26606"/>
          <ac:spMkLst>
            <pc:docMk/>
            <pc:sldMk cId="4159351897" sldId="264"/>
            <ac:spMk id="22" creationId="{A8384FB5-9ADC-4DDC-881B-597D56F5B15D}"/>
          </ac:spMkLst>
        </pc:spChg>
        <pc:spChg chg="add del">
          <ac:chgData name="Aliyan Ahmed Cheema" userId="30ac915479c30907" providerId="LiveId" clId="{7B386C42-D29C-420A-8FD7-817037A7DD4A}" dt="2025-06-01T16:58:29.857" v="98" actId="26606"/>
          <ac:spMkLst>
            <pc:docMk/>
            <pc:sldMk cId="4159351897" sldId="264"/>
            <ac:spMk id="23" creationId="{1199E1B1-A8C0-4FE8-A5A8-1CB41D69F857}"/>
          </ac:spMkLst>
        </pc:spChg>
        <pc:spChg chg="add del">
          <ac:chgData name="Aliyan Ahmed Cheema" userId="30ac915479c30907" providerId="LiveId" clId="{7B386C42-D29C-420A-8FD7-817037A7DD4A}" dt="2025-06-01T16:58:29.857" v="98" actId="26606"/>
          <ac:spMkLst>
            <pc:docMk/>
            <pc:sldMk cId="4159351897" sldId="264"/>
            <ac:spMk id="24" creationId="{84A8DE83-DE75-4B41-9DB4-A7EC0B0DEC0B}"/>
          </ac:spMkLst>
        </pc:spChg>
        <pc:spChg chg="add del">
          <ac:chgData name="Aliyan Ahmed Cheema" userId="30ac915479c30907" providerId="LiveId" clId="{7B386C42-D29C-420A-8FD7-817037A7DD4A}" dt="2025-06-01T16:58:29.857" v="98" actId="26606"/>
          <ac:spMkLst>
            <pc:docMk/>
            <pc:sldMk cId="4159351897" sldId="264"/>
            <ac:spMk id="25" creationId="{A7009A0A-BEF5-4EAC-AF15-E4F9F002E239}"/>
          </ac:spMkLst>
        </pc:spChg>
        <pc:spChg chg="add">
          <ac:chgData name="Aliyan Ahmed Cheema" userId="30ac915479c30907" providerId="LiveId" clId="{7B386C42-D29C-420A-8FD7-817037A7DD4A}" dt="2025-06-01T16:58:29.857" v="98" actId="26606"/>
          <ac:spMkLst>
            <pc:docMk/>
            <pc:sldMk cId="4159351897" sldId="264"/>
            <ac:spMk id="30" creationId="{BCED4D40-4B67-4331-AC48-79B82B4A47D8}"/>
          </ac:spMkLst>
        </pc:spChg>
        <pc:spChg chg="add">
          <ac:chgData name="Aliyan Ahmed Cheema" userId="30ac915479c30907" providerId="LiveId" clId="{7B386C42-D29C-420A-8FD7-817037A7DD4A}" dt="2025-06-01T16:58:29.857" v="98" actId="26606"/>
          <ac:spMkLst>
            <pc:docMk/>
            <pc:sldMk cId="4159351897" sldId="264"/>
            <ac:spMk id="32" creationId="{670CEDEF-4F34-412E-84EE-329C1E936AF5}"/>
          </ac:spMkLst>
        </pc:spChg>
        <pc:picChg chg="add mod ord">
          <ac:chgData name="Aliyan Ahmed Cheema" userId="30ac915479c30907" providerId="LiveId" clId="{7B386C42-D29C-420A-8FD7-817037A7DD4A}" dt="2025-06-01T16:58:29.857" v="98" actId="26606"/>
          <ac:picMkLst>
            <pc:docMk/>
            <pc:sldMk cId="4159351897" sldId="264"/>
            <ac:picMk id="3" creationId="{28C19FA3-8640-FACB-150B-30E7B7BA49A3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0420FE-ED44-4533-8BEA-3BD7F6F1DC8C}" type="doc">
      <dgm:prSet loTypeId="urn:microsoft.com/office/officeart/2005/8/layout/hierarchy1" loCatId="hierarchy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28C28B70-2724-488A-B781-44CDA5B25FC1}">
      <dgm:prSet/>
      <dgm:spPr/>
      <dgm:t>
        <a:bodyPr/>
        <a:lstStyle/>
        <a:p>
          <a:r>
            <a:rPr lang="en-US"/>
            <a:t>Rule-based systems can't handle zero-day and AI-driven attacks.</a:t>
          </a:r>
        </a:p>
      </dgm:t>
    </dgm:pt>
    <dgm:pt modelId="{DCD9B394-534D-41BD-BAEA-8C46357196D3}" type="parTrans" cxnId="{F26ACB9B-8DFC-4850-AAD9-BB5782C4312E}">
      <dgm:prSet/>
      <dgm:spPr/>
      <dgm:t>
        <a:bodyPr/>
        <a:lstStyle/>
        <a:p>
          <a:endParaRPr lang="en-US"/>
        </a:p>
      </dgm:t>
    </dgm:pt>
    <dgm:pt modelId="{5A0DD2F2-4506-444E-A269-546E294AC868}" type="sibTrans" cxnId="{F26ACB9B-8DFC-4850-AAD9-BB5782C4312E}">
      <dgm:prSet/>
      <dgm:spPr/>
      <dgm:t>
        <a:bodyPr/>
        <a:lstStyle/>
        <a:p>
          <a:endParaRPr lang="en-US"/>
        </a:p>
      </dgm:t>
    </dgm:pt>
    <dgm:pt modelId="{CD2E24CD-B4DC-4743-A630-2CB488D9959C}">
      <dgm:prSet/>
      <dgm:spPr/>
      <dgm:t>
        <a:bodyPr/>
        <a:lstStyle/>
        <a:p>
          <a:r>
            <a:rPr lang="en-US"/>
            <a:t>Emergent threats like prompt injection and model drift remain undetected.</a:t>
          </a:r>
        </a:p>
      </dgm:t>
    </dgm:pt>
    <dgm:pt modelId="{017778FD-8209-4B4B-81FC-49625FAAD6E8}" type="parTrans" cxnId="{E42F9453-8B8D-4517-BAF2-83FA141611F8}">
      <dgm:prSet/>
      <dgm:spPr/>
      <dgm:t>
        <a:bodyPr/>
        <a:lstStyle/>
        <a:p>
          <a:endParaRPr lang="en-US"/>
        </a:p>
      </dgm:t>
    </dgm:pt>
    <dgm:pt modelId="{BF4B6B1C-4BE2-4C7E-A2A7-26841755FE9F}" type="sibTrans" cxnId="{E42F9453-8B8D-4517-BAF2-83FA141611F8}">
      <dgm:prSet/>
      <dgm:spPr/>
      <dgm:t>
        <a:bodyPr/>
        <a:lstStyle/>
        <a:p>
          <a:endParaRPr lang="en-US"/>
        </a:p>
      </dgm:t>
    </dgm:pt>
    <dgm:pt modelId="{9A5EF0F6-A733-4168-866B-1E2EC3EA2986}">
      <dgm:prSet/>
      <dgm:spPr/>
      <dgm:t>
        <a:bodyPr/>
        <a:lstStyle/>
        <a:p>
          <a:r>
            <a:rPr lang="en-US"/>
            <a:t>Past works rely on static rules or manual labeling – CyberSentinel uses unsupervised ML.</a:t>
          </a:r>
        </a:p>
      </dgm:t>
    </dgm:pt>
    <dgm:pt modelId="{B965A102-4190-4C50-B644-8BFE63A00C9B}" type="parTrans" cxnId="{83343FB0-3523-4CEB-A813-79DD9980CA5A}">
      <dgm:prSet/>
      <dgm:spPr/>
      <dgm:t>
        <a:bodyPr/>
        <a:lstStyle/>
        <a:p>
          <a:endParaRPr lang="en-US"/>
        </a:p>
      </dgm:t>
    </dgm:pt>
    <dgm:pt modelId="{F7959B07-35C4-4C39-84A3-C8E673F0E9A6}" type="sibTrans" cxnId="{83343FB0-3523-4CEB-A813-79DD9980CA5A}">
      <dgm:prSet/>
      <dgm:spPr/>
      <dgm:t>
        <a:bodyPr/>
        <a:lstStyle/>
        <a:p>
          <a:endParaRPr lang="en-US"/>
        </a:p>
      </dgm:t>
    </dgm:pt>
    <dgm:pt modelId="{C8C9FDFE-502B-4218-9041-DAA516B859E6}" type="pres">
      <dgm:prSet presAssocID="{840420FE-ED44-4533-8BEA-3BD7F6F1DC8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924682-2D66-40BC-9BEC-95A4EFDA7CF2}" type="pres">
      <dgm:prSet presAssocID="{28C28B70-2724-488A-B781-44CDA5B25FC1}" presName="hierRoot1" presStyleCnt="0"/>
      <dgm:spPr/>
    </dgm:pt>
    <dgm:pt modelId="{F9B05991-0690-4152-B4F1-78D65922E8AD}" type="pres">
      <dgm:prSet presAssocID="{28C28B70-2724-488A-B781-44CDA5B25FC1}" presName="composite" presStyleCnt="0"/>
      <dgm:spPr/>
    </dgm:pt>
    <dgm:pt modelId="{20F747DA-47A3-4D31-8B19-34C273EB2CD0}" type="pres">
      <dgm:prSet presAssocID="{28C28B70-2724-488A-B781-44CDA5B25FC1}" presName="background" presStyleLbl="node0" presStyleIdx="0" presStyleCnt="3"/>
      <dgm:spPr/>
    </dgm:pt>
    <dgm:pt modelId="{89BC3225-2DB1-4CDD-A34A-4176FAD478AC}" type="pres">
      <dgm:prSet presAssocID="{28C28B70-2724-488A-B781-44CDA5B25FC1}" presName="text" presStyleLbl="fgAcc0" presStyleIdx="0" presStyleCnt="3">
        <dgm:presLayoutVars>
          <dgm:chPref val="3"/>
        </dgm:presLayoutVars>
      </dgm:prSet>
      <dgm:spPr/>
    </dgm:pt>
    <dgm:pt modelId="{818B5E60-96EE-448D-AC89-AA08263C9810}" type="pres">
      <dgm:prSet presAssocID="{28C28B70-2724-488A-B781-44CDA5B25FC1}" presName="hierChild2" presStyleCnt="0"/>
      <dgm:spPr/>
    </dgm:pt>
    <dgm:pt modelId="{55D31497-5E29-4041-98B0-7C5457284DD8}" type="pres">
      <dgm:prSet presAssocID="{CD2E24CD-B4DC-4743-A630-2CB488D9959C}" presName="hierRoot1" presStyleCnt="0"/>
      <dgm:spPr/>
    </dgm:pt>
    <dgm:pt modelId="{1DD330D2-76B4-4057-B452-522944330BD8}" type="pres">
      <dgm:prSet presAssocID="{CD2E24CD-B4DC-4743-A630-2CB488D9959C}" presName="composite" presStyleCnt="0"/>
      <dgm:spPr/>
    </dgm:pt>
    <dgm:pt modelId="{341A0112-8EBE-4688-A814-0443BE4F840F}" type="pres">
      <dgm:prSet presAssocID="{CD2E24CD-B4DC-4743-A630-2CB488D9959C}" presName="background" presStyleLbl="node0" presStyleIdx="1" presStyleCnt="3"/>
      <dgm:spPr/>
    </dgm:pt>
    <dgm:pt modelId="{F66B5233-FE93-4FC3-A9C3-44311F4CE804}" type="pres">
      <dgm:prSet presAssocID="{CD2E24CD-B4DC-4743-A630-2CB488D9959C}" presName="text" presStyleLbl="fgAcc0" presStyleIdx="1" presStyleCnt="3">
        <dgm:presLayoutVars>
          <dgm:chPref val="3"/>
        </dgm:presLayoutVars>
      </dgm:prSet>
      <dgm:spPr/>
    </dgm:pt>
    <dgm:pt modelId="{476579F9-1C84-4DE2-94CA-2EBD03110BE9}" type="pres">
      <dgm:prSet presAssocID="{CD2E24CD-B4DC-4743-A630-2CB488D9959C}" presName="hierChild2" presStyleCnt="0"/>
      <dgm:spPr/>
    </dgm:pt>
    <dgm:pt modelId="{C572D3B7-C2CC-4CDA-BB48-A2EBD2FAE5EE}" type="pres">
      <dgm:prSet presAssocID="{9A5EF0F6-A733-4168-866B-1E2EC3EA2986}" presName="hierRoot1" presStyleCnt="0"/>
      <dgm:spPr/>
    </dgm:pt>
    <dgm:pt modelId="{9A4BDEA5-3DC1-4EE4-96E3-FDB59711AD07}" type="pres">
      <dgm:prSet presAssocID="{9A5EF0F6-A733-4168-866B-1E2EC3EA2986}" presName="composite" presStyleCnt="0"/>
      <dgm:spPr/>
    </dgm:pt>
    <dgm:pt modelId="{DC29C226-C5A8-4891-9D55-ABBE58C5D2A5}" type="pres">
      <dgm:prSet presAssocID="{9A5EF0F6-A733-4168-866B-1E2EC3EA2986}" presName="background" presStyleLbl="node0" presStyleIdx="2" presStyleCnt="3"/>
      <dgm:spPr/>
    </dgm:pt>
    <dgm:pt modelId="{DE8C7D9D-2BD2-4B81-9801-BF7852705C07}" type="pres">
      <dgm:prSet presAssocID="{9A5EF0F6-A733-4168-866B-1E2EC3EA2986}" presName="text" presStyleLbl="fgAcc0" presStyleIdx="2" presStyleCnt="3">
        <dgm:presLayoutVars>
          <dgm:chPref val="3"/>
        </dgm:presLayoutVars>
      </dgm:prSet>
      <dgm:spPr/>
    </dgm:pt>
    <dgm:pt modelId="{0F523846-8626-4DDE-940B-064E8719D8C8}" type="pres">
      <dgm:prSet presAssocID="{9A5EF0F6-A733-4168-866B-1E2EC3EA2986}" presName="hierChild2" presStyleCnt="0"/>
      <dgm:spPr/>
    </dgm:pt>
  </dgm:ptLst>
  <dgm:cxnLst>
    <dgm:cxn modelId="{48C40B1C-8807-4CC5-9976-80F4DA426B57}" type="presOf" srcId="{840420FE-ED44-4533-8BEA-3BD7F6F1DC8C}" destId="{C8C9FDFE-502B-4218-9041-DAA516B859E6}" srcOrd="0" destOrd="0" presId="urn:microsoft.com/office/officeart/2005/8/layout/hierarchy1"/>
    <dgm:cxn modelId="{0373BE35-2B3F-4995-8EF6-424985058B81}" type="presOf" srcId="{28C28B70-2724-488A-B781-44CDA5B25FC1}" destId="{89BC3225-2DB1-4CDD-A34A-4176FAD478AC}" srcOrd="0" destOrd="0" presId="urn:microsoft.com/office/officeart/2005/8/layout/hierarchy1"/>
    <dgm:cxn modelId="{E42F9453-8B8D-4517-BAF2-83FA141611F8}" srcId="{840420FE-ED44-4533-8BEA-3BD7F6F1DC8C}" destId="{CD2E24CD-B4DC-4743-A630-2CB488D9959C}" srcOrd="1" destOrd="0" parTransId="{017778FD-8209-4B4B-81FC-49625FAAD6E8}" sibTransId="{BF4B6B1C-4BE2-4C7E-A2A7-26841755FE9F}"/>
    <dgm:cxn modelId="{F26ACB9B-8DFC-4850-AAD9-BB5782C4312E}" srcId="{840420FE-ED44-4533-8BEA-3BD7F6F1DC8C}" destId="{28C28B70-2724-488A-B781-44CDA5B25FC1}" srcOrd="0" destOrd="0" parTransId="{DCD9B394-534D-41BD-BAEA-8C46357196D3}" sibTransId="{5A0DD2F2-4506-444E-A269-546E294AC868}"/>
    <dgm:cxn modelId="{CA781AAE-DC7C-4A5A-9C7C-7A62BC583D4F}" type="presOf" srcId="{9A5EF0F6-A733-4168-866B-1E2EC3EA2986}" destId="{DE8C7D9D-2BD2-4B81-9801-BF7852705C07}" srcOrd="0" destOrd="0" presId="urn:microsoft.com/office/officeart/2005/8/layout/hierarchy1"/>
    <dgm:cxn modelId="{83343FB0-3523-4CEB-A813-79DD9980CA5A}" srcId="{840420FE-ED44-4533-8BEA-3BD7F6F1DC8C}" destId="{9A5EF0F6-A733-4168-866B-1E2EC3EA2986}" srcOrd="2" destOrd="0" parTransId="{B965A102-4190-4C50-B644-8BFE63A00C9B}" sibTransId="{F7959B07-35C4-4C39-84A3-C8E673F0E9A6}"/>
    <dgm:cxn modelId="{7FD957CB-1E2A-4138-9108-98E56E0A25CE}" type="presOf" srcId="{CD2E24CD-B4DC-4743-A630-2CB488D9959C}" destId="{F66B5233-FE93-4FC3-A9C3-44311F4CE804}" srcOrd="0" destOrd="0" presId="urn:microsoft.com/office/officeart/2005/8/layout/hierarchy1"/>
    <dgm:cxn modelId="{87D974BD-3FEA-4FED-A847-94D472469B19}" type="presParOf" srcId="{C8C9FDFE-502B-4218-9041-DAA516B859E6}" destId="{F2924682-2D66-40BC-9BEC-95A4EFDA7CF2}" srcOrd="0" destOrd="0" presId="urn:microsoft.com/office/officeart/2005/8/layout/hierarchy1"/>
    <dgm:cxn modelId="{241EBADA-BEAF-493A-8CB3-3F7254F91B9C}" type="presParOf" srcId="{F2924682-2D66-40BC-9BEC-95A4EFDA7CF2}" destId="{F9B05991-0690-4152-B4F1-78D65922E8AD}" srcOrd="0" destOrd="0" presId="urn:microsoft.com/office/officeart/2005/8/layout/hierarchy1"/>
    <dgm:cxn modelId="{CF55DBE6-EC4F-4384-8221-29552E8FBE31}" type="presParOf" srcId="{F9B05991-0690-4152-B4F1-78D65922E8AD}" destId="{20F747DA-47A3-4D31-8B19-34C273EB2CD0}" srcOrd="0" destOrd="0" presId="urn:microsoft.com/office/officeart/2005/8/layout/hierarchy1"/>
    <dgm:cxn modelId="{4EDAF208-8291-41A2-9340-2453292A51E1}" type="presParOf" srcId="{F9B05991-0690-4152-B4F1-78D65922E8AD}" destId="{89BC3225-2DB1-4CDD-A34A-4176FAD478AC}" srcOrd="1" destOrd="0" presId="urn:microsoft.com/office/officeart/2005/8/layout/hierarchy1"/>
    <dgm:cxn modelId="{3154CBA5-A83B-4567-B31A-4E377247CD35}" type="presParOf" srcId="{F2924682-2D66-40BC-9BEC-95A4EFDA7CF2}" destId="{818B5E60-96EE-448D-AC89-AA08263C9810}" srcOrd="1" destOrd="0" presId="urn:microsoft.com/office/officeart/2005/8/layout/hierarchy1"/>
    <dgm:cxn modelId="{A83EE524-0515-41D4-B8B6-18961E953C7D}" type="presParOf" srcId="{C8C9FDFE-502B-4218-9041-DAA516B859E6}" destId="{55D31497-5E29-4041-98B0-7C5457284DD8}" srcOrd="1" destOrd="0" presId="urn:microsoft.com/office/officeart/2005/8/layout/hierarchy1"/>
    <dgm:cxn modelId="{32FB9A77-778C-44A7-8E7C-A272F53A65CF}" type="presParOf" srcId="{55D31497-5E29-4041-98B0-7C5457284DD8}" destId="{1DD330D2-76B4-4057-B452-522944330BD8}" srcOrd="0" destOrd="0" presId="urn:microsoft.com/office/officeart/2005/8/layout/hierarchy1"/>
    <dgm:cxn modelId="{5EA6EA88-CC0C-45DE-8344-5965406D1799}" type="presParOf" srcId="{1DD330D2-76B4-4057-B452-522944330BD8}" destId="{341A0112-8EBE-4688-A814-0443BE4F840F}" srcOrd="0" destOrd="0" presId="urn:microsoft.com/office/officeart/2005/8/layout/hierarchy1"/>
    <dgm:cxn modelId="{4BC48877-4EE5-4BDD-81B1-A0915A840854}" type="presParOf" srcId="{1DD330D2-76B4-4057-B452-522944330BD8}" destId="{F66B5233-FE93-4FC3-A9C3-44311F4CE804}" srcOrd="1" destOrd="0" presId="urn:microsoft.com/office/officeart/2005/8/layout/hierarchy1"/>
    <dgm:cxn modelId="{0EED60FB-05DE-4D1C-87E3-EC539C138C97}" type="presParOf" srcId="{55D31497-5E29-4041-98B0-7C5457284DD8}" destId="{476579F9-1C84-4DE2-94CA-2EBD03110BE9}" srcOrd="1" destOrd="0" presId="urn:microsoft.com/office/officeart/2005/8/layout/hierarchy1"/>
    <dgm:cxn modelId="{38082F29-BE3F-4CE6-8200-F93B55B57A56}" type="presParOf" srcId="{C8C9FDFE-502B-4218-9041-DAA516B859E6}" destId="{C572D3B7-C2CC-4CDA-BB48-A2EBD2FAE5EE}" srcOrd="2" destOrd="0" presId="urn:microsoft.com/office/officeart/2005/8/layout/hierarchy1"/>
    <dgm:cxn modelId="{61CB7F68-702F-4714-BEF2-E64971E653FD}" type="presParOf" srcId="{C572D3B7-C2CC-4CDA-BB48-A2EBD2FAE5EE}" destId="{9A4BDEA5-3DC1-4EE4-96E3-FDB59711AD07}" srcOrd="0" destOrd="0" presId="urn:microsoft.com/office/officeart/2005/8/layout/hierarchy1"/>
    <dgm:cxn modelId="{FDC2B2C6-2215-49C7-9E67-581D64752A41}" type="presParOf" srcId="{9A4BDEA5-3DC1-4EE4-96E3-FDB59711AD07}" destId="{DC29C226-C5A8-4891-9D55-ABBE58C5D2A5}" srcOrd="0" destOrd="0" presId="urn:microsoft.com/office/officeart/2005/8/layout/hierarchy1"/>
    <dgm:cxn modelId="{82395042-8845-4AAF-BC12-8C0B8190D5B3}" type="presParOf" srcId="{9A4BDEA5-3DC1-4EE4-96E3-FDB59711AD07}" destId="{DE8C7D9D-2BD2-4B81-9801-BF7852705C07}" srcOrd="1" destOrd="0" presId="urn:microsoft.com/office/officeart/2005/8/layout/hierarchy1"/>
    <dgm:cxn modelId="{842DD4F1-AD45-4AD6-A8F7-D6CD75D9E4A3}" type="presParOf" srcId="{C572D3B7-C2CC-4CDA-BB48-A2EBD2FAE5EE}" destId="{0F523846-8626-4DDE-940B-064E8719D8C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505C65-4036-4E0A-ABF7-C24D7363279C}" type="doc">
      <dgm:prSet loTypeId="urn:microsoft.com/office/officeart/2005/8/layout/hierarchy1" loCatId="hierarchy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36BC81B3-BE7F-4742-9D7F-DF895505342F}">
      <dgm:prSet/>
      <dgm:spPr/>
      <dgm:t>
        <a:bodyPr/>
        <a:lstStyle/>
        <a:p>
          <a:r>
            <a:rPr lang="en-US"/>
            <a:t>Unified detection of brute-force, phishing, and anomaly-based threats.</a:t>
          </a:r>
        </a:p>
      </dgm:t>
    </dgm:pt>
    <dgm:pt modelId="{6FEBDEDD-E9E0-4C6F-BC9F-C237A0858430}" type="parTrans" cxnId="{A82A4603-D3B0-4669-A70C-C0584731D254}">
      <dgm:prSet/>
      <dgm:spPr/>
      <dgm:t>
        <a:bodyPr/>
        <a:lstStyle/>
        <a:p>
          <a:endParaRPr lang="en-US"/>
        </a:p>
      </dgm:t>
    </dgm:pt>
    <dgm:pt modelId="{B3D0969F-B5D7-4FD4-B1C1-F622989D2F98}" type="sibTrans" cxnId="{A82A4603-D3B0-4669-A70C-C0584731D254}">
      <dgm:prSet/>
      <dgm:spPr/>
      <dgm:t>
        <a:bodyPr/>
        <a:lstStyle/>
        <a:p>
          <a:endParaRPr lang="en-US"/>
        </a:p>
      </dgm:t>
    </dgm:pt>
    <dgm:pt modelId="{FB8A9E66-8AEB-4892-91B8-23DED2DB0693}">
      <dgm:prSet/>
      <dgm:spPr/>
      <dgm:t>
        <a:bodyPr/>
        <a:lstStyle/>
        <a:p>
          <a:r>
            <a:rPr lang="en-US"/>
            <a:t>Single-agent design for low-complexity, real-time response.</a:t>
          </a:r>
        </a:p>
      </dgm:t>
    </dgm:pt>
    <dgm:pt modelId="{F11853F2-91FD-4081-B5CA-A4CA584D3BC5}" type="parTrans" cxnId="{06866344-E1A3-4B86-BBB6-FD897909CF31}">
      <dgm:prSet/>
      <dgm:spPr/>
      <dgm:t>
        <a:bodyPr/>
        <a:lstStyle/>
        <a:p>
          <a:endParaRPr lang="en-US"/>
        </a:p>
      </dgm:t>
    </dgm:pt>
    <dgm:pt modelId="{54BE914E-3E67-49C8-8359-A3F74AB00D91}" type="sibTrans" cxnId="{06866344-E1A3-4B86-BBB6-FD897909CF31}">
      <dgm:prSet/>
      <dgm:spPr/>
      <dgm:t>
        <a:bodyPr/>
        <a:lstStyle/>
        <a:p>
          <a:endParaRPr lang="en-US"/>
        </a:p>
      </dgm:t>
    </dgm:pt>
    <dgm:pt modelId="{9053057A-3C36-4A3F-B6B7-DF29052185A4}">
      <dgm:prSet/>
      <dgm:spPr/>
      <dgm:t>
        <a:bodyPr/>
        <a:lstStyle/>
        <a:p>
          <a:r>
            <a:rPr lang="en-US"/>
            <a:t>Self-adapting anomaly detector using Isolation Forest and Mahalanobis Distance.</a:t>
          </a:r>
        </a:p>
      </dgm:t>
    </dgm:pt>
    <dgm:pt modelId="{FF81BF11-0D8D-48CA-9146-8C574892AF77}" type="parTrans" cxnId="{E5611266-EDBA-45F2-B84C-3B7A026F5E74}">
      <dgm:prSet/>
      <dgm:spPr/>
      <dgm:t>
        <a:bodyPr/>
        <a:lstStyle/>
        <a:p>
          <a:endParaRPr lang="en-US"/>
        </a:p>
      </dgm:t>
    </dgm:pt>
    <dgm:pt modelId="{BBDB3620-0844-4ABB-95DB-0FCEC9448CC3}" type="sibTrans" cxnId="{E5611266-EDBA-45F2-B84C-3B7A026F5E74}">
      <dgm:prSet/>
      <dgm:spPr/>
      <dgm:t>
        <a:bodyPr/>
        <a:lstStyle/>
        <a:p>
          <a:endParaRPr lang="en-US"/>
        </a:p>
      </dgm:t>
    </dgm:pt>
    <dgm:pt modelId="{80838375-35EC-4EE9-962E-260C8EB50B1A}" type="pres">
      <dgm:prSet presAssocID="{48505C65-4036-4E0A-ABF7-C24D7363279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2FE5966-1FF7-4B4B-8E55-93C8DBC431EA}" type="pres">
      <dgm:prSet presAssocID="{36BC81B3-BE7F-4742-9D7F-DF895505342F}" presName="hierRoot1" presStyleCnt="0"/>
      <dgm:spPr/>
    </dgm:pt>
    <dgm:pt modelId="{6633478E-3C53-4397-95BB-A6B1EB4CD844}" type="pres">
      <dgm:prSet presAssocID="{36BC81B3-BE7F-4742-9D7F-DF895505342F}" presName="composite" presStyleCnt="0"/>
      <dgm:spPr/>
    </dgm:pt>
    <dgm:pt modelId="{1164B5E3-6259-403C-B84C-392076F04E8B}" type="pres">
      <dgm:prSet presAssocID="{36BC81B3-BE7F-4742-9D7F-DF895505342F}" presName="background" presStyleLbl="node0" presStyleIdx="0" presStyleCnt="3"/>
      <dgm:spPr/>
    </dgm:pt>
    <dgm:pt modelId="{805BDE19-FB53-4698-91BD-87565657277A}" type="pres">
      <dgm:prSet presAssocID="{36BC81B3-BE7F-4742-9D7F-DF895505342F}" presName="text" presStyleLbl="fgAcc0" presStyleIdx="0" presStyleCnt="3">
        <dgm:presLayoutVars>
          <dgm:chPref val="3"/>
        </dgm:presLayoutVars>
      </dgm:prSet>
      <dgm:spPr/>
    </dgm:pt>
    <dgm:pt modelId="{D7844829-F262-45AE-874A-E5275F23E2D3}" type="pres">
      <dgm:prSet presAssocID="{36BC81B3-BE7F-4742-9D7F-DF895505342F}" presName="hierChild2" presStyleCnt="0"/>
      <dgm:spPr/>
    </dgm:pt>
    <dgm:pt modelId="{84DC00E6-7C49-4888-89D0-B732D9C1A7BE}" type="pres">
      <dgm:prSet presAssocID="{FB8A9E66-8AEB-4892-91B8-23DED2DB0693}" presName="hierRoot1" presStyleCnt="0"/>
      <dgm:spPr/>
    </dgm:pt>
    <dgm:pt modelId="{EFF95A7E-EC10-4902-A5DC-20E8C14638DA}" type="pres">
      <dgm:prSet presAssocID="{FB8A9E66-8AEB-4892-91B8-23DED2DB0693}" presName="composite" presStyleCnt="0"/>
      <dgm:spPr/>
    </dgm:pt>
    <dgm:pt modelId="{F386DF2A-5F36-40F6-9CA6-C1C1E2AE7065}" type="pres">
      <dgm:prSet presAssocID="{FB8A9E66-8AEB-4892-91B8-23DED2DB0693}" presName="background" presStyleLbl="node0" presStyleIdx="1" presStyleCnt="3"/>
      <dgm:spPr/>
    </dgm:pt>
    <dgm:pt modelId="{0949D7DE-42D3-4ED6-8DFA-6F894CA7528D}" type="pres">
      <dgm:prSet presAssocID="{FB8A9E66-8AEB-4892-91B8-23DED2DB0693}" presName="text" presStyleLbl="fgAcc0" presStyleIdx="1" presStyleCnt="3">
        <dgm:presLayoutVars>
          <dgm:chPref val="3"/>
        </dgm:presLayoutVars>
      </dgm:prSet>
      <dgm:spPr/>
    </dgm:pt>
    <dgm:pt modelId="{05A634D4-D871-4E78-AD8E-45EC6856CCD7}" type="pres">
      <dgm:prSet presAssocID="{FB8A9E66-8AEB-4892-91B8-23DED2DB0693}" presName="hierChild2" presStyleCnt="0"/>
      <dgm:spPr/>
    </dgm:pt>
    <dgm:pt modelId="{C9E0E4B1-BD03-47B4-B999-261592BD2C08}" type="pres">
      <dgm:prSet presAssocID="{9053057A-3C36-4A3F-B6B7-DF29052185A4}" presName="hierRoot1" presStyleCnt="0"/>
      <dgm:spPr/>
    </dgm:pt>
    <dgm:pt modelId="{500D4179-446D-4E53-9620-4E0604ECDB80}" type="pres">
      <dgm:prSet presAssocID="{9053057A-3C36-4A3F-B6B7-DF29052185A4}" presName="composite" presStyleCnt="0"/>
      <dgm:spPr/>
    </dgm:pt>
    <dgm:pt modelId="{F0E3D139-7352-40D6-87B4-FA93269C3739}" type="pres">
      <dgm:prSet presAssocID="{9053057A-3C36-4A3F-B6B7-DF29052185A4}" presName="background" presStyleLbl="node0" presStyleIdx="2" presStyleCnt="3"/>
      <dgm:spPr/>
    </dgm:pt>
    <dgm:pt modelId="{B5CA9B3E-CE73-4217-B19D-A4A655C5C328}" type="pres">
      <dgm:prSet presAssocID="{9053057A-3C36-4A3F-B6B7-DF29052185A4}" presName="text" presStyleLbl="fgAcc0" presStyleIdx="2" presStyleCnt="3">
        <dgm:presLayoutVars>
          <dgm:chPref val="3"/>
        </dgm:presLayoutVars>
      </dgm:prSet>
      <dgm:spPr/>
    </dgm:pt>
    <dgm:pt modelId="{8E68EE7A-3BEC-4DEC-84EE-341072459696}" type="pres">
      <dgm:prSet presAssocID="{9053057A-3C36-4A3F-B6B7-DF29052185A4}" presName="hierChild2" presStyleCnt="0"/>
      <dgm:spPr/>
    </dgm:pt>
  </dgm:ptLst>
  <dgm:cxnLst>
    <dgm:cxn modelId="{A82A4603-D3B0-4669-A70C-C0584731D254}" srcId="{48505C65-4036-4E0A-ABF7-C24D7363279C}" destId="{36BC81B3-BE7F-4742-9D7F-DF895505342F}" srcOrd="0" destOrd="0" parTransId="{6FEBDEDD-E9E0-4C6F-BC9F-C237A0858430}" sibTransId="{B3D0969F-B5D7-4FD4-B1C1-F622989D2F98}"/>
    <dgm:cxn modelId="{526E0941-528F-4889-B561-92C3E8E0CEE5}" type="presOf" srcId="{FB8A9E66-8AEB-4892-91B8-23DED2DB0693}" destId="{0949D7DE-42D3-4ED6-8DFA-6F894CA7528D}" srcOrd="0" destOrd="0" presId="urn:microsoft.com/office/officeart/2005/8/layout/hierarchy1"/>
    <dgm:cxn modelId="{06866344-E1A3-4B86-BBB6-FD897909CF31}" srcId="{48505C65-4036-4E0A-ABF7-C24D7363279C}" destId="{FB8A9E66-8AEB-4892-91B8-23DED2DB0693}" srcOrd="1" destOrd="0" parTransId="{F11853F2-91FD-4081-B5CA-A4CA584D3BC5}" sibTransId="{54BE914E-3E67-49C8-8359-A3F74AB00D91}"/>
    <dgm:cxn modelId="{86CCD544-1B65-4C58-B4AA-4F7AF10F0B00}" type="presOf" srcId="{9053057A-3C36-4A3F-B6B7-DF29052185A4}" destId="{B5CA9B3E-CE73-4217-B19D-A4A655C5C328}" srcOrd="0" destOrd="0" presId="urn:microsoft.com/office/officeart/2005/8/layout/hierarchy1"/>
    <dgm:cxn modelId="{E5611266-EDBA-45F2-B84C-3B7A026F5E74}" srcId="{48505C65-4036-4E0A-ABF7-C24D7363279C}" destId="{9053057A-3C36-4A3F-B6B7-DF29052185A4}" srcOrd="2" destOrd="0" parTransId="{FF81BF11-0D8D-48CA-9146-8C574892AF77}" sibTransId="{BBDB3620-0844-4ABB-95DB-0FCEC9448CC3}"/>
    <dgm:cxn modelId="{87115A4B-DC30-4FA8-BCF0-5069AFEEAD9F}" type="presOf" srcId="{36BC81B3-BE7F-4742-9D7F-DF895505342F}" destId="{805BDE19-FB53-4698-91BD-87565657277A}" srcOrd="0" destOrd="0" presId="urn:microsoft.com/office/officeart/2005/8/layout/hierarchy1"/>
    <dgm:cxn modelId="{BFCF0F90-69A9-4661-B8B0-5E51B01409F9}" type="presOf" srcId="{48505C65-4036-4E0A-ABF7-C24D7363279C}" destId="{80838375-35EC-4EE9-962E-260C8EB50B1A}" srcOrd="0" destOrd="0" presId="urn:microsoft.com/office/officeart/2005/8/layout/hierarchy1"/>
    <dgm:cxn modelId="{882CAE7C-A05F-4749-8249-2DE6514E2DCE}" type="presParOf" srcId="{80838375-35EC-4EE9-962E-260C8EB50B1A}" destId="{62FE5966-1FF7-4B4B-8E55-93C8DBC431EA}" srcOrd="0" destOrd="0" presId="urn:microsoft.com/office/officeart/2005/8/layout/hierarchy1"/>
    <dgm:cxn modelId="{D1A23733-372B-4445-8BF7-8AEB3221514A}" type="presParOf" srcId="{62FE5966-1FF7-4B4B-8E55-93C8DBC431EA}" destId="{6633478E-3C53-4397-95BB-A6B1EB4CD844}" srcOrd="0" destOrd="0" presId="urn:microsoft.com/office/officeart/2005/8/layout/hierarchy1"/>
    <dgm:cxn modelId="{B6CB96A3-3E94-4EE5-A5FC-094389DE0392}" type="presParOf" srcId="{6633478E-3C53-4397-95BB-A6B1EB4CD844}" destId="{1164B5E3-6259-403C-B84C-392076F04E8B}" srcOrd="0" destOrd="0" presId="urn:microsoft.com/office/officeart/2005/8/layout/hierarchy1"/>
    <dgm:cxn modelId="{10122026-A849-482A-B857-AABA0F4D2C7F}" type="presParOf" srcId="{6633478E-3C53-4397-95BB-A6B1EB4CD844}" destId="{805BDE19-FB53-4698-91BD-87565657277A}" srcOrd="1" destOrd="0" presId="urn:microsoft.com/office/officeart/2005/8/layout/hierarchy1"/>
    <dgm:cxn modelId="{137085C6-5FBD-4774-A755-6B1371571B72}" type="presParOf" srcId="{62FE5966-1FF7-4B4B-8E55-93C8DBC431EA}" destId="{D7844829-F262-45AE-874A-E5275F23E2D3}" srcOrd="1" destOrd="0" presId="urn:microsoft.com/office/officeart/2005/8/layout/hierarchy1"/>
    <dgm:cxn modelId="{5F839590-FC1A-4FFB-A3A8-6DEE42357582}" type="presParOf" srcId="{80838375-35EC-4EE9-962E-260C8EB50B1A}" destId="{84DC00E6-7C49-4888-89D0-B732D9C1A7BE}" srcOrd="1" destOrd="0" presId="urn:microsoft.com/office/officeart/2005/8/layout/hierarchy1"/>
    <dgm:cxn modelId="{6F039B77-870B-477A-9DB4-D43C23A4120C}" type="presParOf" srcId="{84DC00E6-7C49-4888-89D0-B732D9C1A7BE}" destId="{EFF95A7E-EC10-4902-A5DC-20E8C14638DA}" srcOrd="0" destOrd="0" presId="urn:microsoft.com/office/officeart/2005/8/layout/hierarchy1"/>
    <dgm:cxn modelId="{994FC591-8CB6-4DCA-A575-E4DC0F58469B}" type="presParOf" srcId="{EFF95A7E-EC10-4902-A5DC-20E8C14638DA}" destId="{F386DF2A-5F36-40F6-9CA6-C1C1E2AE7065}" srcOrd="0" destOrd="0" presId="urn:microsoft.com/office/officeart/2005/8/layout/hierarchy1"/>
    <dgm:cxn modelId="{A0279E5E-6BFE-4EB6-9AAA-BD5A687E07F0}" type="presParOf" srcId="{EFF95A7E-EC10-4902-A5DC-20E8C14638DA}" destId="{0949D7DE-42D3-4ED6-8DFA-6F894CA7528D}" srcOrd="1" destOrd="0" presId="urn:microsoft.com/office/officeart/2005/8/layout/hierarchy1"/>
    <dgm:cxn modelId="{B418FB8D-8B77-46DB-8081-EFE079FAF9ED}" type="presParOf" srcId="{84DC00E6-7C49-4888-89D0-B732D9C1A7BE}" destId="{05A634D4-D871-4E78-AD8E-45EC6856CCD7}" srcOrd="1" destOrd="0" presId="urn:microsoft.com/office/officeart/2005/8/layout/hierarchy1"/>
    <dgm:cxn modelId="{63DCA46B-DAC1-46D2-A25A-8F8A02FB771B}" type="presParOf" srcId="{80838375-35EC-4EE9-962E-260C8EB50B1A}" destId="{C9E0E4B1-BD03-47B4-B999-261592BD2C08}" srcOrd="2" destOrd="0" presId="urn:microsoft.com/office/officeart/2005/8/layout/hierarchy1"/>
    <dgm:cxn modelId="{BA4A13CA-9DC8-4471-896D-8F9F9ED970D8}" type="presParOf" srcId="{C9E0E4B1-BD03-47B4-B999-261592BD2C08}" destId="{500D4179-446D-4E53-9620-4E0604ECDB80}" srcOrd="0" destOrd="0" presId="urn:microsoft.com/office/officeart/2005/8/layout/hierarchy1"/>
    <dgm:cxn modelId="{435D4E60-AAA8-4A93-B7BF-EBFA2B7369A8}" type="presParOf" srcId="{500D4179-446D-4E53-9620-4E0604ECDB80}" destId="{F0E3D139-7352-40D6-87B4-FA93269C3739}" srcOrd="0" destOrd="0" presId="urn:microsoft.com/office/officeart/2005/8/layout/hierarchy1"/>
    <dgm:cxn modelId="{669C9BE6-00BB-4F31-9A72-9C39C548534A}" type="presParOf" srcId="{500D4179-446D-4E53-9620-4E0604ECDB80}" destId="{B5CA9B3E-CE73-4217-B19D-A4A655C5C328}" srcOrd="1" destOrd="0" presId="urn:microsoft.com/office/officeart/2005/8/layout/hierarchy1"/>
    <dgm:cxn modelId="{2601596D-DF27-4CA2-A289-B855C35B1CF0}" type="presParOf" srcId="{C9E0E4B1-BD03-47B4-B999-261592BD2C08}" destId="{8E68EE7A-3BEC-4DEC-84EE-34107245969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AE4418-3920-4063-807D-19FE9036A58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69795C-3C52-40A7-9ED1-BE6CB863F6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Security Agent orchestrates three modules:</a:t>
          </a:r>
        </a:p>
      </dgm:t>
    </dgm:pt>
    <dgm:pt modelId="{64C32650-A70D-4F81-9B52-AF1F187A0638}" type="parTrans" cxnId="{65AC2E35-EE4A-4D8A-848C-96DE6EFC4AD4}">
      <dgm:prSet/>
      <dgm:spPr/>
      <dgm:t>
        <a:bodyPr/>
        <a:lstStyle/>
        <a:p>
          <a:endParaRPr lang="en-US"/>
        </a:p>
      </dgm:t>
    </dgm:pt>
    <dgm:pt modelId="{5DC843D1-F617-408D-931D-5170123F90EB}" type="sibTrans" cxnId="{65AC2E35-EE4A-4D8A-848C-96DE6EFC4AD4}">
      <dgm:prSet/>
      <dgm:spPr/>
      <dgm:t>
        <a:bodyPr/>
        <a:lstStyle/>
        <a:p>
          <a:endParaRPr lang="en-US"/>
        </a:p>
      </dgm:t>
    </dgm:pt>
    <dgm:pt modelId="{90D4CCA1-3F5D-483A-8CF8-E6758141D8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Brute-force SSH log analysis</a:t>
          </a:r>
        </a:p>
      </dgm:t>
    </dgm:pt>
    <dgm:pt modelId="{36F9AE21-9F5F-4774-B964-9B440CE2020E}" type="parTrans" cxnId="{60E8A19C-635B-40D9-8707-F9BCFED79A95}">
      <dgm:prSet/>
      <dgm:spPr/>
      <dgm:t>
        <a:bodyPr/>
        <a:lstStyle/>
        <a:p>
          <a:endParaRPr lang="en-US"/>
        </a:p>
      </dgm:t>
    </dgm:pt>
    <dgm:pt modelId="{FA4C19DC-3B8E-4C40-BA96-03253D11BF55}" type="sibTrans" cxnId="{60E8A19C-635B-40D9-8707-F9BCFED79A95}">
      <dgm:prSet/>
      <dgm:spPr/>
      <dgm:t>
        <a:bodyPr/>
        <a:lstStyle/>
        <a:p>
          <a:endParaRPr lang="en-US"/>
        </a:p>
      </dgm:t>
    </dgm:pt>
    <dgm:pt modelId="{C86FF4FD-6FED-4F54-A9BA-51298ACE52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Heuristic-based phishing detection</a:t>
          </a:r>
        </a:p>
      </dgm:t>
    </dgm:pt>
    <dgm:pt modelId="{7A05E051-E9A9-4106-9B8D-708EFAAE5ABD}" type="parTrans" cxnId="{1CB4D03B-AD16-48D0-86E9-EA78DC07A0C9}">
      <dgm:prSet/>
      <dgm:spPr/>
      <dgm:t>
        <a:bodyPr/>
        <a:lstStyle/>
        <a:p>
          <a:endParaRPr lang="en-US"/>
        </a:p>
      </dgm:t>
    </dgm:pt>
    <dgm:pt modelId="{4C4CB706-5641-4CD9-ACF8-04257965729F}" type="sibTrans" cxnId="{1CB4D03B-AD16-48D0-86E9-EA78DC07A0C9}">
      <dgm:prSet/>
      <dgm:spPr/>
      <dgm:t>
        <a:bodyPr/>
        <a:lstStyle/>
        <a:p>
          <a:endParaRPr lang="en-US"/>
        </a:p>
      </dgm:t>
    </dgm:pt>
    <dgm:pt modelId="{A8F326C0-81F9-4EA1-A119-0BEF2A00BE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Emergent Threat Detector (ETD) using ML</a:t>
          </a:r>
        </a:p>
      </dgm:t>
    </dgm:pt>
    <dgm:pt modelId="{FE1CA7E0-1D9D-4381-ABD8-D31FCC96ACC9}" type="parTrans" cxnId="{A4BF5518-BEA6-452B-AD43-22C683C49988}">
      <dgm:prSet/>
      <dgm:spPr/>
      <dgm:t>
        <a:bodyPr/>
        <a:lstStyle/>
        <a:p>
          <a:endParaRPr lang="en-US"/>
        </a:p>
      </dgm:t>
    </dgm:pt>
    <dgm:pt modelId="{5F5EE152-5C06-4AF6-913B-FD7EDB3479AC}" type="sibTrans" cxnId="{A4BF5518-BEA6-452B-AD43-22C683C49988}">
      <dgm:prSet/>
      <dgm:spPr/>
      <dgm:t>
        <a:bodyPr/>
        <a:lstStyle/>
        <a:p>
          <a:endParaRPr lang="en-US"/>
        </a:p>
      </dgm:t>
    </dgm:pt>
    <dgm:pt modelId="{A3178E39-FFF8-47A4-9710-5B2274BDD4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Runs as a multi-threaded Python daemon.</a:t>
          </a:r>
        </a:p>
      </dgm:t>
    </dgm:pt>
    <dgm:pt modelId="{959F2330-8AAD-49F3-9AC9-60CE79FF6A43}" type="parTrans" cxnId="{E62BDDDD-5893-4E07-AB75-45C299935492}">
      <dgm:prSet/>
      <dgm:spPr/>
      <dgm:t>
        <a:bodyPr/>
        <a:lstStyle/>
        <a:p>
          <a:endParaRPr lang="en-US"/>
        </a:p>
      </dgm:t>
    </dgm:pt>
    <dgm:pt modelId="{CFB1109D-CE7D-4DCD-8261-96245684C0F4}" type="sibTrans" cxnId="{E62BDDDD-5893-4E07-AB75-45C299935492}">
      <dgm:prSet/>
      <dgm:spPr/>
      <dgm:t>
        <a:bodyPr/>
        <a:lstStyle/>
        <a:p>
          <a:endParaRPr lang="en-US"/>
        </a:p>
      </dgm:t>
    </dgm:pt>
    <dgm:pt modelId="{BE9CD1DC-E9C7-41CD-B78E-C5A9FF1833B0}" type="pres">
      <dgm:prSet presAssocID="{A4AE4418-3920-4063-807D-19FE9036A58B}" presName="root" presStyleCnt="0">
        <dgm:presLayoutVars>
          <dgm:dir/>
          <dgm:resizeHandles val="exact"/>
        </dgm:presLayoutVars>
      </dgm:prSet>
      <dgm:spPr/>
    </dgm:pt>
    <dgm:pt modelId="{9544FB0A-87BD-44E2-8D1A-58969894594F}" type="pres">
      <dgm:prSet presAssocID="{1E69795C-3C52-40A7-9ED1-BE6CB863F672}" presName="compNode" presStyleCnt="0"/>
      <dgm:spPr/>
    </dgm:pt>
    <dgm:pt modelId="{DB6E6846-0207-4ACA-AA91-7170123D6658}" type="pres">
      <dgm:prSet presAssocID="{1E69795C-3C52-40A7-9ED1-BE6CB863F672}" presName="bgRect" presStyleLbl="bgShp" presStyleIdx="0" presStyleCnt="5"/>
      <dgm:spPr/>
    </dgm:pt>
    <dgm:pt modelId="{81034EF4-815B-4C93-AA24-A09CFE33BE55}" type="pres">
      <dgm:prSet presAssocID="{1E69795C-3C52-40A7-9ED1-BE6CB863F67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08FADB1-50C6-4C89-9677-6661477143AF}" type="pres">
      <dgm:prSet presAssocID="{1E69795C-3C52-40A7-9ED1-BE6CB863F672}" presName="spaceRect" presStyleCnt="0"/>
      <dgm:spPr/>
    </dgm:pt>
    <dgm:pt modelId="{2D4AB93C-EB61-4E67-A499-CDDDFB3E5355}" type="pres">
      <dgm:prSet presAssocID="{1E69795C-3C52-40A7-9ED1-BE6CB863F672}" presName="parTx" presStyleLbl="revTx" presStyleIdx="0" presStyleCnt="5">
        <dgm:presLayoutVars>
          <dgm:chMax val="0"/>
          <dgm:chPref val="0"/>
        </dgm:presLayoutVars>
      </dgm:prSet>
      <dgm:spPr/>
    </dgm:pt>
    <dgm:pt modelId="{4D2C451B-BCF1-457D-9DA0-A9851A774380}" type="pres">
      <dgm:prSet presAssocID="{5DC843D1-F617-408D-931D-5170123F90EB}" presName="sibTrans" presStyleCnt="0"/>
      <dgm:spPr/>
    </dgm:pt>
    <dgm:pt modelId="{6D7407DC-78C2-48AF-8D5D-F18502E2E17E}" type="pres">
      <dgm:prSet presAssocID="{90D4CCA1-3F5D-483A-8CF8-E6758141D88A}" presName="compNode" presStyleCnt="0"/>
      <dgm:spPr/>
    </dgm:pt>
    <dgm:pt modelId="{0263DB86-02F8-40C0-934D-CEF128EFE240}" type="pres">
      <dgm:prSet presAssocID="{90D4CCA1-3F5D-483A-8CF8-E6758141D88A}" presName="bgRect" presStyleLbl="bgShp" presStyleIdx="1" presStyleCnt="5"/>
      <dgm:spPr/>
    </dgm:pt>
    <dgm:pt modelId="{D60FF95F-B4A1-42A6-9F42-64483758F387}" type="pres">
      <dgm:prSet presAssocID="{90D4CCA1-3F5D-483A-8CF8-E6758141D88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5C5A707B-1A0A-4E73-A91C-0AD21E49A9A4}" type="pres">
      <dgm:prSet presAssocID="{90D4CCA1-3F5D-483A-8CF8-E6758141D88A}" presName="spaceRect" presStyleCnt="0"/>
      <dgm:spPr/>
    </dgm:pt>
    <dgm:pt modelId="{FF332E0D-E4E9-4264-A129-F362A8347A2D}" type="pres">
      <dgm:prSet presAssocID="{90D4CCA1-3F5D-483A-8CF8-E6758141D88A}" presName="parTx" presStyleLbl="revTx" presStyleIdx="1" presStyleCnt="5">
        <dgm:presLayoutVars>
          <dgm:chMax val="0"/>
          <dgm:chPref val="0"/>
        </dgm:presLayoutVars>
      </dgm:prSet>
      <dgm:spPr/>
    </dgm:pt>
    <dgm:pt modelId="{2D94CA50-41A6-4ED7-A5D7-1AFD232B9FEF}" type="pres">
      <dgm:prSet presAssocID="{FA4C19DC-3B8E-4C40-BA96-03253D11BF55}" presName="sibTrans" presStyleCnt="0"/>
      <dgm:spPr/>
    </dgm:pt>
    <dgm:pt modelId="{FC6AFE4E-9CF5-4B73-BBF0-22F2F51441C5}" type="pres">
      <dgm:prSet presAssocID="{C86FF4FD-6FED-4F54-A9BA-51298ACE52A9}" presName="compNode" presStyleCnt="0"/>
      <dgm:spPr/>
    </dgm:pt>
    <dgm:pt modelId="{C1FA682A-147C-45DB-9638-7E5CAF12E15C}" type="pres">
      <dgm:prSet presAssocID="{C86FF4FD-6FED-4F54-A9BA-51298ACE52A9}" presName="bgRect" presStyleLbl="bgShp" presStyleIdx="2" presStyleCnt="5"/>
      <dgm:spPr/>
    </dgm:pt>
    <dgm:pt modelId="{CC2C8FF8-13F4-435D-9806-082084C99242}" type="pres">
      <dgm:prSet presAssocID="{C86FF4FD-6FED-4F54-A9BA-51298ACE52A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C89BD42-1D4F-4D98-8165-D80818DFBFE1}" type="pres">
      <dgm:prSet presAssocID="{C86FF4FD-6FED-4F54-A9BA-51298ACE52A9}" presName="spaceRect" presStyleCnt="0"/>
      <dgm:spPr/>
    </dgm:pt>
    <dgm:pt modelId="{A37D3A21-1D63-45BC-A60A-3FA006174883}" type="pres">
      <dgm:prSet presAssocID="{C86FF4FD-6FED-4F54-A9BA-51298ACE52A9}" presName="parTx" presStyleLbl="revTx" presStyleIdx="2" presStyleCnt="5">
        <dgm:presLayoutVars>
          <dgm:chMax val="0"/>
          <dgm:chPref val="0"/>
        </dgm:presLayoutVars>
      </dgm:prSet>
      <dgm:spPr/>
    </dgm:pt>
    <dgm:pt modelId="{4D4AC8E9-756E-4FEF-952F-5FCC567A964A}" type="pres">
      <dgm:prSet presAssocID="{4C4CB706-5641-4CD9-ACF8-04257965729F}" presName="sibTrans" presStyleCnt="0"/>
      <dgm:spPr/>
    </dgm:pt>
    <dgm:pt modelId="{AF9EBC97-EF6A-415C-8FFF-9699E93BEBC7}" type="pres">
      <dgm:prSet presAssocID="{A8F326C0-81F9-4EA1-A119-0BEF2A00BEC4}" presName="compNode" presStyleCnt="0"/>
      <dgm:spPr/>
    </dgm:pt>
    <dgm:pt modelId="{5A060774-96FF-4AB5-BC84-17ED12F3A7A2}" type="pres">
      <dgm:prSet presAssocID="{A8F326C0-81F9-4EA1-A119-0BEF2A00BEC4}" presName="bgRect" presStyleLbl="bgShp" presStyleIdx="3" presStyleCnt="5"/>
      <dgm:spPr/>
    </dgm:pt>
    <dgm:pt modelId="{F5BA2F0D-09CB-4407-9A89-EA0D1E8F741C}" type="pres">
      <dgm:prSet presAssocID="{A8F326C0-81F9-4EA1-A119-0BEF2A00BEC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8FFEEF29-33FA-4EDB-B53B-FC6BF8A77040}" type="pres">
      <dgm:prSet presAssocID="{A8F326C0-81F9-4EA1-A119-0BEF2A00BEC4}" presName="spaceRect" presStyleCnt="0"/>
      <dgm:spPr/>
    </dgm:pt>
    <dgm:pt modelId="{4DBBF51A-40CE-4B5D-B0A3-67E27AB31633}" type="pres">
      <dgm:prSet presAssocID="{A8F326C0-81F9-4EA1-A119-0BEF2A00BEC4}" presName="parTx" presStyleLbl="revTx" presStyleIdx="3" presStyleCnt="5">
        <dgm:presLayoutVars>
          <dgm:chMax val="0"/>
          <dgm:chPref val="0"/>
        </dgm:presLayoutVars>
      </dgm:prSet>
      <dgm:spPr/>
    </dgm:pt>
    <dgm:pt modelId="{AF31ADF5-D4CC-4218-A8DA-268CA1D0B337}" type="pres">
      <dgm:prSet presAssocID="{5F5EE152-5C06-4AF6-913B-FD7EDB3479AC}" presName="sibTrans" presStyleCnt="0"/>
      <dgm:spPr/>
    </dgm:pt>
    <dgm:pt modelId="{E4F03379-01E5-4BEB-AEE8-156E4160B45C}" type="pres">
      <dgm:prSet presAssocID="{A3178E39-FFF8-47A4-9710-5B2274BDD473}" presName="compNode" presStyleCnt="0"/>
      <dgm:spPr/>
    </dgm:pt>
    <dgm:pt modelId="{118BF8C0-EF82-4E65-9A61-0D9F79714A50}" type="pres">
      <dgm:prSet presAssocID="{A3178E39-FFF8-47A4-9710-5B2274BDD473}" presName="bgRect" presStyleLbl="bgShp" presStyleIdx="4" presStyleCnt="5"/>
      <dgm:spPr/>
    </dgm:pt>
    <dgm:pt modelId="{0522E7BA-BB46-478E-BEE8-831B43C059FF}" type="pres">
      <dgm:prSet presAssocID="{A3178E39-FFF8-47A4-9710-5B2274BDD47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3B022D13-9113-436C-B265-7C225D31C2C1}" type="pres">
      <dgm:prSet presAssocID="{A3178E39-FFF8-47A4-9710-5B2274BDD473}" presName="spaceRect" presStyleCnt="0"/>
      <dgm:spPr/>
    </dgm:pt>
    <dgm:pt modelId="{2447F729-26D5-4B23-A75E-F75D247F0359}" type="pres">
      <dgm:prSet presAssocID="{A3178E39-FFF8-47A4-9710-5B2274BDD47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2C43A09-0764-442F-9401-46F3C451E152}" type="presOf" srcId="{1E69795C-3C52-40A7-9ED1-BE6CB863F672}" destId="{2D4AB93C-EB61-4E67-A499-CDDDFB3E5355}" srcOrd="0" destOrd="0" presId="urn:microsoft.com/office/officeart/2018/2/layout/IconVerticalSolidList"/>
    <dgm:cxn modelId="{A4BF5518-BEA6-452B-AD43-22C683C49988}" srcId="{A4AE4418-3920-4063-807D-19FE9036A58B}" destId="{A8F326C0-81F9-4EA1-A119-0BEF2A00BEC4}" srcOrd="3" destOrd="0" parTransId="{FE1CA7E0-1D9D-4381-ABD8-D31FCC96ACC9}" sibTransId="{5F5EE152-5C06-4AF6-913B-FD7EDB3479AC}"/>
    <dgm:cxn modelId="{65AC2E35-EE4A-4D8A-848C-96DE6EFC4AD4}" srcId="{A4AE4418-3920-4063-807D-19FE9036A58B}" destId="{1E69795C-3C52-40A7-9ED1-BE6CB863F672}" srcOrd="0" destOrd="0" parTransId="{64C32650-A70D-4F81-9B52-AF1F187A0638}" sibTransId="{5DC843D1-F617-408D-931D-5170123F90EB}"/>
    <dgm:cxn modelId="{1CB4D03B-AD16-48D0-86E9-EA78DC07A0C9}" srcId="{A4AE4418-3920-4063-807D-19FE9036A58B}" destId="{C86FF4FD-6FED-4F54-A9BA-51298ACE52A9}" srcOrd="2" destOrd="0" parTransId="{7A05E051-E9A9-4106-9B8D-708EFAAE5ABD}" sibTransId="{4C4CB706-5641-4CD9-ACF8-04257965729F}"/>
    <dgm:cxn modelId="{71930546-9FF8-457C-8D27-D69565E9F9DC}" type="presOf" srcId="{A4AE4418-3920-4063-807D-19FE9036A58B}" destId="{BE9CD1DC-E9C7-41CD-B78E-C5A9FF1833B0}" srcOrd="0" destOrd="0" presId="urn:microsoft.com/office/officeart/2018/2/layout/IconVerticalSolidList"/>
    <dgm:cxn modelId="{14B3DD47-CF3A-4A1E-88E0-94DE99F8AC3C}" type="presOf" srcId="{A3178E39-FFF8-47A4-9710-5B2274BDD473}" destId="{2447F729-26D5-4B23-A75E-F75D247F0359}" srcOrd="0" destOrd="0" presId="urn:microsoft.com/office/officeart/2018/2/layout/IconVerticalSolidList"/>
    <dgm:cxn modelId="{10AC5884-1CD5-4A89-8F78-9EECF54091D1}" type="presOf" srcId="{90D4CCA1-3F5D-483A-8CF8-E6758141D88A}" destId="{FF332E0D-E4E9-4264-A129-F362A8347A2D}" srcOrd="0" destOrd="0" presId="urn:microsoft.com/office/officeart/2018/2/layout/IconVerticalSolidList"/>
    <dgm:cxn modelId="{46A1CB8E-649F-4231-B1EF-989A34CD367C}" type="presOf" srcId="{C86FF4FD-6FED-4F54-A9BA-51298ACE52A9}" destId="{A37D3A21-1D63-45BC-A60A-3FA006174883}" srcOrd="0" destOrd="0" presId="urn:microsoft.com/office/officeart/2018/2/layout/IconVerticalSolidList"/>
    <dgm:cxn modelId="{1B2CE78F-04D7-4DF3-9A90-64FC62896F60}" type="presOf" srcId="{A8F326C0-81F9-4EA1-A119-0BEF2A00BEC4}" destId="{4DBBF51A-40CE-4B5D-B0A3-67E27AB31633}" srcOrd="0" destOrd="0" presId="urn:microsoft.com/office/officeart/2018/2/layout/IconVerticalSolidList"/>
    <dgm:cxn modelId="{60E8A19C-635B-40D9-8707-F9BCFED79A95}" srcId="{A4AE4418-3920-4063-807D-19FE9036A58B}" destId="{90D4CCA1-3F5D-483A-8CF8-E6758141D88A}" srcOrd="1" destOrd="0" parTransId="{36F9AE21-9F5F-4774-B964-9B440CE2020E}" sibTransId="{FA4C19DC-3B8E-4C40-BA96-03253D11BF55}"/>
    <dgm:cxn modelId="{E62BDDDD-5893-4E07-AB75-45C299935492}" srcId="{A4AE4418-3920-4063-807D-19FE9036A58B}" destId="{A3178E39-FFF8-47A4-9710-5B2274BDD473}" srcOrd="4" destOrd="0" parTransId="{959F2330-8AAD-49F3-9AC9-60CE79FF6A43}" sibTransId="{CFB1109D-CE7D-4DCD-8261-96245684C0F4}"/>
    <dgm:cxn modelId="{4CB57FF7-30CB-49DC-875C-980120888355}" type="presParOf" srcId="{BE9CD1DC-E9C7-41CD-B78E-C5A9FF1833B0}" destId="{9544FB0A-87BD-44E2-8D1A-58969894594F}" srcOrd="0" destOrd="0" presId="urn:microsoft.com/office/officeart/2018/2/layout/IconVerticalSolidList"/>
    <dgm:cxn modelId="{F7D6C862-84F8-4D21-827B-A9E458FDAE2B}" type="presParOf" srcId="{9544FB0A-87BD-44E2-8D1A-58969894594F}" destId="{DB6E6846-0207-4ACA-AA91-7170123D6658}" srcOrd="0" destOrd="0" presId="urn:microsoft.com/office/officeart/2018/2/layout/IconVerticalSolidList"/>
    <dgm:cxn modelId="{D7140EF2-07B1-4488-9AE9-66F5ECB029CD}" type="presParOf" srcId="{9544FB0A-87BD-44E2-8D1A-58969894594F}" destId="{81034EF4-815B-4C93-AA24-A09CFE33BE55}" srcOrd="1" destOrd="0" presId="urn:microsoft.com/office/officeart/2018/2/layout/IconVerticalSolidList"/>
    <dgm:cxn modelId="{19AC5E28-6673-4E2E-9033-50863ABCB21D}" type="presParOf" srcId="{9544FB0A-87BD-44E2-8D1A-58969894594F}" destId="{908FADB1-50C6-4C89-9677-6661477143AF}" srcOrd="2" destOrd="0" presId="urn:microsoft.com/office/officeart/2018/2/layout/IconVerticalSolidList"/>
    <dgm:cxn modelId="{1FC14468-3609-4355-8C4E-B1705C9C9F7C}" type="presParOf" srcId="{9544FB0A-87BD-44E2-8D1A-58969894594F}" destId="{2D4AB93C-EB61-4E67-A499-CDDDFB3E5355}" srcOrd="3" destOrd="0" presId="urn:microsoft.com/office/officeart/2018/2/layout/IconVerticalSolidList"/>
    <dgm:cxn modelId="{F474435C-F514-4A58-B16E-974AABD33527}" type="presParOf" srcId="{BE9CD1DC-E9C7-41CD-B78E-C5A9FF1833B0}" destId="{4D2C451B-BCF1-457D-9DA0-A9851A774380}" srcOrd="1" destOrd="0" presId="urn:microsoft.com/office/officeart/2018/2/layout/IconVerticalSolidList"/>
    <dgm:cxn modelId="{C10DC69C-66D2-4A49-B020-2C98AED3BC67}" type="presParOf" srcId="{BE9CD1DC-E9C7-41CD-B78E-C5A9FF1833B0}" destId="{6D7407DC-78C2-48AF-8D5D-F18502E2E17E}" srcOrd="2" destOrd="0" presId="urn:microsoft.com/office/officeart/2018/2/layout/IconVerticalSolidList"/>
    <dgm:cxn modelId="{051FB111-9AAA-4B9E-A242-F22A93384730}" type="presParOf" srcId="{6D7407DC-78C2-48AF-8D5D-F18502E2E17E}" destId="{0263DB86-02F8-40C0-934D-CEF128EFE240}" srcOrd="0" destOrd="0" presId="urn:microsoft.com/office/officeart/2018/2/layout/IconVerticalSolidList"/>
    <dgm:cxn modelId="{EE4CE820-07E7-4648-BC37-7C1EF8C93602}" type="presParOf" srcId="{6D7407DC-78C2-48AF-8D5D-F18502E2E17E}" destId="{D60FF95F-B4A1-42A6-9F42-64483758F387}" srcOrd="1" destOrd="0" presId="urn:microsoft.com/office/officeart/2018/2/layout/IconVerticalSolidList"/>
    <dgm:cxn modelId="{F1A47020-DBF3-4E82-A580-DAC91B1D6235}" type="presParOf" srcId="{6D7407DC-78C2-48AF-8D5D-F18502E2E17E}" destId="{5C5A707B-1A0A-4E73-A91C-0AD21E49A9A4}" srcOrd="2" destOrd="0" presId="urn:microsoft.com/office/officeart/2018/2/layout/IconVerticalSolidList"/>
    <dgm:cxn modelId="{DD86B792-FC42-48F0-8745-C94BF4046A61}" type="presParOf" srcId="{6D7407DC-78C2-48AF-8D5D-F18502E2E17E}" destId="{FF332E0D-E4E9-4264-A129-F362A8347A2D}" srcOrd="3" destOrd="0" presId="urn:microsoft.com/office/officeart/2018/2/layout/IconVerticalSolidList"/>
    <dgm:cxn modelId="{E5EFA3B1-EA53-4FF6-94E2-C6FF472E2334}" type="presParOf" srcId="{BE9CD1DC-E9C7-41CD-B78E-C5A9FF1833B0}" destId="{2D94CA50-41A6-4ED7-A5D7-1AFD232B9FEF}" srcOrd="3" destOrd="0" presId="urn:microsoft.com/office/officeart/2018/2/layout/IconVerticalSolidList"/>
    <dgm:cxn modelId="{3DF3C8FA-02C1-43BB-8F98-8B73B018FCE8}" type="presParOf" srcId="{BE9CD1DC-E9C7-41CD-B78E-C5A9FF1833B0}" destId="{FC6AFE4E-9CF5-4B73-BBF0-22F2F51441C5}" srcOrd="4" destOrd="0" presId="urn:microsoft.com/office/officeart/2018/2/layout/IconVerticalSolidList"/>
    <dgm:cxn modelId="{E53F1DED-E38C-4034-96BF-00870141FCE6}" type="presParOf" srcId="{FC6AFE4E-9CF5-4B73-BBF0-22F2F51441C5}" destId="{C1FA682A-147C-45DB-9638-7E5CAF12E15C}" srcOrd="0" destOrd="0" presId="urn:microsoft.com/office/officeart/2018/2/layout/IconVerticalSolidList"/>
    <dgm:cxn modelId="{E566502F-448B-4F70-9D00-1CF7CECCD1B2}" type="presParOf" srcId="{FC6AFE4E-9CF5-4B73-BBF0-22F2F51441C5}" destId="{CC2C8FF8-13F4-435D-9806-082084C99242}" srcOrd="1" destOrd="0" presId="urn:microsoft.com/office/officeart/2018/2/layout/IconVerticalSolidList"/>
    <dgm:cxn modelId="{92EFCF84-06B5-4F2D-B307-D35818CF8279}" type="presParOf" srcId="{FC6AFE4E-9CF5-4B73-BBF0-22F2F51441C5}" destId="{BC89BD42-1D4F-4D98-8165-D80818DFBFE1}" srcOrd="2" destOrd="0" presId="urn:microsoft.com/office/officeart/2018/2/layout/IconVerticalSolidList"/>
    <dgm:cxn modelId="{4C9674AE-DE40-4770-9862-4260C3968DF1}" type="presParOf" srcId="{FC6AFE4E-9CF5-4B73-BBF0-22F2F51441C5}" destId="{A37D3A21-1D63-45BC-A60A-3FA006174883}" srcOrd="3" destOrd="0" presId="urn:microsoft.com/office/officeart/2018/2/layout/IconVerticalSolidList"/>
    <dgm:cxn modelId="{87F06C81-CBDA-446A-8AC9-04024249A2D6}" type="presParOf" srcId="{BE9CD1DC-E9C7-41CD-B78E-C5A9FF1833B0}" destId="{4D4AC8E9-756E-4FEF-952F-5FCC567A964A}" srcOrd="5" destOrd="0" presId="urn:microsoft.com/office/officeart/2018/2/layout/IconVerticalSolidList"/>
    <dgm:cxn modelId="{3A6D6A20-C1F6-4D77-913E-BEBD20349DE1}" type="presParOf" srcId="{BE9CD1DC-E9C7-41CD-B78E-C5A9FF1833B0}" destId="{AF9EBC97-EF6A-415C-8FFF-9699E93BEBC7}" srcOrd="6" destOrd="0" presId="urn:microsoft.com/office/officeart/2018/2/layout/IconVerticalSolidList"/>
    <dgm:cxn modelId="{733526DB-8DD1-4802-A247-95DAD777A338}" type="presParOf" srcId="{AF9EBC97-EF6A-415C-8FFF-9699E93BEBC7}" destId="{5A060774-96FF-4AB5-BC84-17ED12F3A7A2}" srcOrd="0" destOrd="0" presId="urn:microsoft.com/office/officeart/2018/2/layout/IconVerticalSolidList"/>
    <dgm:cxn modelId="{FAB69024-F729-446C-A863-12197C3C00FB}" type="presParOf" srcId="{AF9EBC97-EF6A-415C-8FFF-9699E93BEBC7}" destId="{F5BA2F0D-09CB-4407-9A89-EA0D1E8F741C}" srcOrd="1" destOrd="0" presId="urn:microsoft.com/office/officeart/2018/2/layout/IconVerticalSolidList"/>
    <dgm:cxn modelId="{3E867B74-819C-497E-8AF2-5A7EFDEAF10F}" type="presParOf" srcId="{AF9EBC97-EF6A-415C-8FFF-9699E93BEBC7}" destId="{8FFEEF29-33FA-4EDB-B53B-FC6BF8A77040}" srcOrd="2" destOrd="0" presId="urn:microsoft.com/office/officeart/2018/2/layout/IconVerticalSolidList"/>
    <dgm:cxn modelId="{B9BE9493-2948-4C8D-9912-015AFADD0DA7}" type="presParOf" srcId="{AF9EBC97-EF6A-415C-8FFF-9699E93BEBC7}" destId="{4DBBF51A-40CE-4B5D-B0A3-67E27AB31633}" srcOrd="3" destOrd="0" presId="urn:microsoft.com/office/officeart/2018/2/layout/IconVerticalSolidList"/>
    <dgm:cxn modelId="{79EDA297-407E-4DA5-B8EF-E4B1D51D4524}" type="presParOf" srcId="{BE9CD1DC-E9C7-41CD-B78E-C5A9FF1833B0}" destId="{AF31ADF5-D4CC-4218-A8DA-268CA1D0B337}" srcOrd="7" destOrd="0" presId="urn:microsoft.com/office/officeart/2018/2/layout/IconVerticalSolidList"/>
    <dgm:cxn modelId="{698581FB-CA92-4BF3-9255-EE12264BA3F6}" type="presParOf" srcId="{BE9CD1DC-E9C7-41CD-B78E-C5A9FF1833B0}" destId="{E4F03379-01E5-4BEB-AEE8-156E4160B45C}" srcOrd="8" destOrd="0" presId="urn:microsoft.com/office/officeart/2018/2/layout/IconVerticalSolidList"/>
    <dgm:cxn modelId="{016CE797-E9DF-470A-B717-C9E8E62A90DB}" type="presParOf" srcId="{E4F03379-01E5-4BEB-AEE8-156E4160B45C}" destId="{118BF8C0-EF82-4E65-9A61-0D9F79714A50}" srcOrd="0" destOrd="0" presId="urn:microsoft.com/office/officeart/2018/2/layout/IconVerticalSolidList"/>
    <dgm:cxn modelId="{9D6A2122-8945-49F1-A5B6-C51DC1E063D1}" type="presParOf" srcId="{E4F03379-01E5-4BEB-AEE8-156E4160B45C}" destId="{0522E7BA-BB46-478E-BEE8-831B43C059FF}" srcOrd="1" destOrd="0" presId="urn:microsoft.com/office/officeart/2018/2/layout/IconVerticalSolidList"/>
    <dgm:cxn modelId="{324A7CE4-C788-472C-9270-B4B65E8B8882}" type="presParOf" srcId="{E4F03379-01E5-4BEB-AEE8-156E4160B45C}" destId="{3B022D13-9113-436C-B265-7C225D31C2C1}" srcOrd="2" destOrd="0" presId="urn:microsoft.com/office/officeart/2018/2/layout/IconVerticalSolidList"/>
    <dgm:cxn modelId="{6CCDF650-4FCC-46C9-945B-C6144E971A95}" type="presParOf" srcId="{E4F03379-01E5-4BEB-AEE8-156E4160B45C}" destId="{2447F729-26D5-4B23-A75E-F75D247F03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669F88-CA3D-4391-B69E-6FBAA9755D6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F1E06BE-520B-42F9-A23F-1540D29521E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Processed 1M SSH logs in under 3 minutes.</a:t>
          </a:r>
        </a:p>
      </dgm:t>
    </dgm:pt>
    <dgm:pt modelId="{94A81C25-F249-4D5C-B6C2-45875D31084B}" type="parTrans" cxnId="{44F2B2AE-D356-451C-A258-4252B14ECC83}">
      <dgm:prSet/>
      <dgm:spPr/>
      <dgm:t>
        <a:bodyPr/>
        <a:lstStyle/>
        <a:p>
          <a:endParaRPr lang="en-US"/>
        </a:p>
      </dgm:t>
    </dgm:pt>
    <dgm:pt modelId="{01D75653-691F-4781-942C-F49C904534BE}" type="sibTrans" cxnId="{44F2B2AE-D356-451C-A258-4252B14ECC83}">
      <dgm:prSet/>
      <dgm:spPr/>
      <dgm:t>
        <a:bodyPr/>
        <a:lstStyle/>
        <a:p>
          <a:endParaRPr lang="en-US"/>
        </a:p>
      </dgm:t>
    </dgm:pt>
    <dgm:pt modelId="{078C8DC4-AC36-44E4-A0CA-456BF0AE994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Handled 10,000 phishing URLs/sec.</a:t>
          </a:r>
        </a:p>
      </dgm:t>
    </dgm:pt>
    <dgm:pt modelId="{C95E6F98-A753-4003-9AEF-44D0D2403B54}" type="parTrans" cxnId="{FE02247A-657F-4BE0-9DC1-6A54FA9EE4B5}">
      <dgm:prSet/>
      <dgm:spPr/>
      <dgm:t>
        <a:bodyPr/>
        <a:lstStyle/>
        <a:p>
          <a:endParaRPr lang="en-US"/>
        </a:p>
      </dgm:t>
    </dgm:pt>
    <dgm:pt modelId="{08444FC0-98EE-4BE5-B529-85CE4CEAD858}" type="sibTrans" cxnId="{FE02247A-657F-4BE0-9DC1-6A54FA9EE4B5}">
      <dgm:prSet/>
      <dgm:spPr/>
      <dgm:t>
        <a:bodyPr/>
        <a:lstStyle/>
        <a:p>
          <a:endParaRPr lang="en-US"/>
        </a:p>
      </dgm:t>
    </dgm:pt>
    <dgm:pt modelId="{2544985D-3D82-4718-BBC6-A8777E25E05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Anomaly detection accuracy ~98%.</a:t>
          </a:r>
        </a:p>
      </dgm:t>
    </dgm:pt>
    <dgm:pt modelId="{5CE06810-367C-4DF8-807C-F2DD47D23DDA}" type="parTrans" cxnId="{70C66CB4-F64F-4AE0-8CFB-88A18B8291AB}">
      <dgm:prSet/>
      <dgm:spPr/>
      <dgm:t>
        <a:bodyPr/>
        <a:lstStyle/>
        <a:p>
          <a:endParaRPr lang="en-US"/>
        </a:p>
      </dgm:t>
    </dgm:pt>
    <dgm:pt modelId="{EA407571-B329-42CF-BE00-A06020F1E1A5}" type="sibTrans" cxnId="{70C66CB4-F64F-4AE0-8CFB-88A18B8291AB}">
      <dgm:prSet/>
      <dgm:spPr/>
      <dgm:t>
        <a:bodyPr/>
        <a:lstStyle/>
        <a:p>
          <a:endParaRPr lang="en-US"/>
        </a:p>
      </dgm:t>
    </dgm:pt>
    <dgm:pt modelId="{D2FF5835-4F82-4D8A-8FC9-B96C1FD132D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Retraining every 30 days prevents model drift.</a:t>
          </a:r>
        </a:p>
      </dgm:t>
    </dgm:pt>
    <dgm:pt modelId="{8B604396-07AA-4DC9-8098-D6728F99AFB6}" type="parTrans" cxnId="{675C10B0-FA7E-4443-9B2D-FDCE3A7055A8}">
      <dgm:prSet/>
      <dgm:spPr/>
      <dgm:t>
        <a:bodyPr/>
        <a:lstStyle/>
        <a:p>
          <a:endParaRPr lang="en-US"/>
        </a:p>
      </dgm:t>
    </dgm:pt>
    <dgm:pt modelId="{89B0A33D-D820-4305-9D5C-15C17527CAE5}" type="sibTrans" cxnId="{675C10B0-FA7E-4443-9B2D-FDCE3A7055A8}">
      <dgm:prSet/>
      <dgm:spPr/>
      <dgm:t>
        <a:bodyPr/>
        <a:lstStyle/>
        <a:p>
          <a:endParaRPr lang="en-US"/>
        </a:p>
      </dgm:t>
    </dgm:pt>
    <dgm:pt modelId="{507CADC7-42C0-4F69-ACEE-52F243B94A03}" type="pres">
      <dgm:prSet presAssocID="{C9669F88-CA3D-4391-B69E-6FBAA9755D6A}" presName="root" presStyleCnt="0">
        <dgm:presLayoutVars>
          <dgm:dir/>
          <dgm:resizeHandles val="exact"/>
        </dgm:presLayoutVars>
      </dgm:prSet>
      <dgm:spPr/>
    </dgm:pt>
    <dgm:pt modelId="{7D00E3B8-DBC4-496B-9776-95A00C4553C9}" type="pres">
      <dgm:prSet presAssocID="{EF1E06BE-520B-42F9-A23F-1540D29521E8}" presName="compNode" presStyleCnt="0"/>
      <dgm:spPr/>
    </dgm:pt>
    <dgm:pt modelId="{A419DE8E-36AA-47B0-AE70-0BBE53E4F2D4}" type="pres">
      <dgm:prSet presAssocID="{EF1E06BE-520B-42F9-A23F-1540D29521E8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A448F4C-D1C0-4310-9529-3913A7ED6397}" type="pres">
      <dgm:prSet presAssocID="{EF1E06BE-520B-42F9-A23F-1540D29521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DDA6E83-8F54-4FCC-9239-3F49CFCB5C25}" type="pres">
      <dgm:prSet presAssocID="{EF1E06BE-520B-42F9-A23F-1540D29521E8}" presName="spaceRect" presStyleCnt="0"/>
      <dgm:spPr/>
    </dgm:pt>
    <dgm:pt modelId="{B47CC190-1F43-4919-8A1F-FDDCE463E92E}" type="pres">
      <dgm:prSet presAssocID="{EF1E06BE-520B-42F9-A23F-1540D29521E8}" presName="textRect" presStyleLbl="revTx" presStyleIdx="0" presStyleCnt="4">
        <dgm:presLayoutVars>
          <dgm:chMax val="1"/>
          <dgm:chPref val="1"/>
        </dgm:presLayoutVars>
      </dgm:prSet>
      <dgm:spPr/>
    </dgm:pt>
    <dgm:pt modelId="{FE9F2D0D-9DBF-44CA-B36A-8875C941C30F}" type="pres">
      <dgm:prSet presAssocID="{01D75653-691F-4781-942C-F49C904534BE}" presName="sibTrans" presStyleCnt="0"/>
      <dgm:spPr/>
    </dgm:pt>
    <dgm:pt modelId="{A6D3CFB3-41E8-48F7-89B3-0CCBC7EA59DE}" type="pres">
      <dgm:prSet presAssocID="{078C8DC4-AC36-44E4-A0CA-456BF0AE994B}" presName="compNode" presStyleCnt="0"/>
      <dgm:spPr/>
    </dgm:pt>
    <dgm:pt modelId="{EF968FDA-5014-4470-BE33-B7FB31E180B9}" type="pres">
      <dgm:prSet presAssocID="{078C8DC4-AC36-44E4-A0CA-456BF0AE994B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25D18B3-7600-4ECF-89C9-558D4BC951C8}" type="pres">
      <dgm:prSet presAssocID="{078C8DC4-AC36-44E4-A0CA-456BF0AE994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4CAFD17-88B8-4A54-BD68-715F0ED1D573}" type="pres">
      <dgm:prSet presAssocID="{078C8DC4-AC36-44E4-A0CA-456BF0AE994B}" presName="spaceRect" presStyleCnt="0"/>
      <dgm:spPr/>
    </dgm:pt>
    <dgm:pt modelId="{964CB34B-599C-4502-8988-560D721E0CC2}" type="pres">
      <dgm:prSet presAssocID="{078C8DC4-AC36-44E4-A0CA-456BF0AE994B}" presName="textRect" presStyleLbl="revTx" presStyleIdx="1" presStyleCnt="4">
        <dgm:presLayoutVars>
          <dgm:chMax val="1"/>
          <dgm:chPref val="1"/>
        </dgm:presLayoutVars>
      </dgm:prSet>
      <dgm:spPr/>
    </dgm:pt>
    <dgm:pt modelId="{C1DE9119-B561-42B9-AFD7-4A935E78139B}" type="pres">
      <dgm:prSet presAssocID="{08444FC0-98EE-4BE5-B529-85CE4CEAD858}" presName="sibTrans" presStyleCnt="0"/>
      <dgm:spPr/>
    </dgm:pt>
    <dgm:pt modelId="{A25F5817-E28C-466A-9431-5D8684784661}" type="pres">
      <dgm:prSet presAssocID="{2544985D-3D82-4718-BBC6-A8777E25E05D}" presName="compNode" presStyleCnt="0"/>
      <dgm:spPr/>
    </dgm:pt>
    <dgm:pt modelId="{4C270B61-C512-4019-ADD4-28A2C20132C3}" type="pres">
      <dgm:prSet presAssocID="{2544985D-3D82-4718-BBC6-A8777E25E05D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815425F-74F9-47AF-A5C3-82A765353E7A}" type="pres">
      <dgm:prSet presAssocID="{2544985D-3D82-4718-BBC6-A8777E25E05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E3201F6-A3E6-4BCB-8AE1-3604B62E16F0}" type="pres">
      <dgm:prSet presAssocID="{2544985D-3D82-4718-BBC6-A8777E25E05D}" presName="spaceRect" presStyleCnt="0"/>
      <dgm:spPr/>
    </dgm:pt>
    <dgm:pt modelId="{EC7612B1-D93D-4D40-A926-A90687EA42B4}" type="pres">
      <dgm:prSet presAssocID="{2544985D-3D82-4718-BBC6-A8777E25E05D}" presName="textRect" presStyleLbl="revTx" presStyleIdx="2" presStyleCnt="4">
        <dgm:presLayoutVars>
          <dgm:chMax val="1"/>
          <dgm:chPref val="1"/>
        </dgm:presLayoutVars>
      </dgm:prSet>
      <dgm:spPr/>
    </dgm:pt>
    <dgm:pt modelId="{FCE39AD1-2BEA-463C-BCAD-025757FE50AC}" type="pres">
      <dgm:prSet presAssocID="{EA407571-B329-42CF-BE00-A06020F1E1A5}" presName="sibTrans" presStyleCnt="0"/>
      <dgm:spPr/>
    </dgm:pt>
    <dgm:pt modelId="{034CD61C-5C97-4F86-B6F1-C7309BB0D920}" type="pres">
      <dgm:prSet presAssocID="{D2FF5835-4F82-4D8A-8FC9-B96C1FD132D6}" presName="compNode" presStyleCnt="0"/>
      <dgm:spPr/>
    </dgm:pt>
    <dgm:pt modelId="{E71D00BB-03F6-4AC8-AC68-837BB4B708B8}" type="pres">
      <dgm:prSet presAssocID="{D2FF5835-4F82-4D8A-8FC9-B96C1FD132D6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574E9F4-AFA1-4105-82DF-165B941142F1}" type="pres">
      <dgm:prSet presAssocID="{D2FF5835-4F82-4D8A-8FC9-B96C1FD132D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762E73F8-99C4-4699-94A2-1B0FEF46F4D5}" type="pres">
      <dgm:prSet presAssocID="{D2FF5835-4F82-4D8A-8FC9-B96C1FD132D6}" presName="spaceRect" presStyleCnt="0"/>
      <dgm:spPr/>
    </dgm:pt>
    <dgm:pt modelId="{7E30FCEC-5B6F-4754-AD50-729F64CAD12C}" type="pres">
      <dgm:prSet presAssocID="{D2FF5835-4F82-4D8A-8FC9-B96C1FD132D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83AB46C-6F05-46DD-8443-4C414AA84856}" type="presOf" srcId="{D2FF5835-4F82-4D8A-8FC9-B96C1FD132D6}" destId="{7E30FCEC-5B6F-4754-AD50-729F64CAD12C}" srcOrd="0" destOrd="0" presId="urn:microsoft.com/office/officeart/2018/5/layout/IconLeafLabelList"/>
    <dgm:cxn modelId="{B8CAE676-B88C-4913-8ACA-F84DE8CBF4B8}" type="presOf" srcId="{EF1E06BE-520B-42F9-A23F-1540D29521E8}" destId="{B47CC190-1F43-4919-8A1F-FDDCE463E92E}" srcOrd="0" destOrd="0" presId="urn:microsoft.com/office/officeart/2018/5/layout/IconLeafLabelList"/>
    <dgm:cxn modelId="{FE02247A-657F-4BE0-9DC1-6A54FA9EE4B5}" srcId="{C9669F88-CA3D-4391-B69E-6FBAA9755D6A}" destId="{078C8DC4-AC36-44E4-A0CA-456BF0AE994B}" srcOrd="1" destOrd="0" parTransId="{C95E6F98-A753-4003-9AEF-44D0D2403B54}" sibTransId="{08444FC0-98EE-4BE5-B529-85CE4CEAD858}"/>
    <dgm:cxn modelId="{44F2B2AE-D356-451C-A258-4252B14ECC83}" srcId="{C9669F88-CA3D-4391-B69E-6FBAA9755D6A}" destId="{EF1E06BE-520B-42F9-A23F-1540D29521E8}" srcOrd="0" destOrd="0" parTransId="{94A81C25-F249-4D5C-B6C2-45875D31084B}" sibTransId="{01D75653-691F-4781-942C-F49C904534BE}"/>
    <dgm:cxn modelId="{A0E0CEAE-5F4D-416C-9D44-DD7181BF90DE}" type="presOf" srcId="{C9669F88-CA3D-4391-B69E-6FBAA9755D6A}" destId="{507CADC7-42C0-4F69-ACEE-52F243B94A03}" srcOrd="0" destOrd="0" presId="urn:microsoft.com/office/officeart/2018/5/layout/IconLeafLabelList"/>
    <dgm:cxn modelId="{675C10B0-FA7E-4443-9B2D-FDCE3A7055A8}" srcId="{C9669F88-CA3D-4391-B69E-6FBAA9755D6A}" destId="{D2FF5835-4F82-4D8A-8FC9-B96C1FD132D6}" srcOrd="3" destOrd="0" parTransId="{8B604396-07AA-4DC9-8098-D6728F99AFB6}" sibTransId="{89B0A33D-D820-4305-9D5C-15C17527CAE5}"/>
    <dgm:cxn modelId="{70C66CB4-F64F-4AE0-8CFB-88A18B8291AB}" srcId="{C9669F88-CA3D-4391-B69E-6FBAA9755D6A}" destId="{2544985D-3D82-4718-BBC6-A8777E25E05D}" srcOrd="2" destOrd="0" parTransId="{5CE06810-367C-4DF8-807C-F2DD47D23DDA}" sibTransId="{EA407571-B329-42CF-BE00-A06020F1E1A5}"/>
    <dgm:cxn modelId="{8C5C54C5-CC54-4677-828C-F5682F86EB62}" type="presOf" srcId="{078C8DC4-AC36-44E4-A0CA-456BF0AE994B}" destId="{964CB34B-599C-4502-8988-560D721E0CC2}" srcOrd="0" destOrd="0" presId="urn:microsoft.com/office/officeart/2018/5/layout/IconLeafLabelList"/>
    <dgm:cxn modelId="{F43814D7-FEFD-4A0E-9CAA-EB71793E4982}" type="presOf" srcId="{2544985D-3D82-4718-BBC6-A8777E25E05D}" destId="{EC7612B1-D93D-4D40-A926-A90687EA42B4}" srcOrd="0" destOrd="0" presId="urn:microsoft.com/office/officeart/2018/5/layout/IconLeafLabelList"/>
    <dgm:cxn modelId="{4B998DC1-A5B6-4B51-AB7B-471331BD7203}" type="presParOf" srcId="{507CADC7-42C0-4F69-ACEE-52F243B94A03}" destId="{7D00E3B8-DBC4-496B-9776-95A00C4553C9}" srcOrd="0" destOrd="0" presId="urn:microsoft.com/office/officeart/2018/5/layout/IconLeafLabelList"/>
    <dgm:cxn modelId="{92650A99-74C4-4CE1-BD14-7F6F516D2758}" type="presParOf" srcId="{7D00E3B8-DBC4-496B-9776-95A00C4553C9}" destId="{A419DE8E-36AA-47B0-AE70-0BBE53E4F2D4}" srcOrd="0" destOrd="0" presId="urn:microsoft.com/office/officeart/2018/5/layout/IconLeafLabelList"/>
    <dgm:cxn modelId="{4B3E160E-4BC4-475F-AA05-57B67D444C0E}" type="presParOf" srcId="{7D00E3B8-DBC4-496B-9776-95A00C4553C9}" destId="{0A448F4C-D1C0-4310-9529-3913A7ED6397}" srcOrd="1" destOrd="0" presId="urn:microsoft.com/office/officeart/2018/5/layout/IconLeafLabelList"/>
    <dgm:cxn modelId="{5D2D8D51-E367-46FB-9AF9-9EAAD3EBFD35}" type="presParOf" srcId="{7D00E3B8-DBC4-496B-9776-95A00C4553C9}" destId="{1DDA6E83-8F54-4FCC-9239-3F49CFCB5C25}" srcOrd="2" destOrd="0" presId="urn:microsoft.com/office/officeart/2018/5/layout/IconLeafLabelList"/>
    <dgm:cxn modelId="{9939E8E8-ED23-401E-B84D-B132EB873849}" type="presParOf" srcId="{7D00E3B8-DBC4-496B-9776-95A00C4553C9}" destId="{B47CC190-1F43-4919-8A1F-FDDCE463E92E}" srcOrd="3" destOrd="0" presId="urn:microsoft.com/office/officeart/2018/5/layout/IconLeafLabelList"/>
    <dgm:cxn modelId="{CE1EB4A2-3FF4-4A47-83FB-14886E5504F4}" type="presParOf" srcId="{507CADC7-42C0-4F69-ACEE-52F243B94A03}" destId="{FE9F2D0D-9DBF-44CA-B36A-8875C941C30F}" srcOrd="1" destOrd="0" presId="urn:microsoft.com/office/officeart/2018/5/layout/IconLeafLabelList"/>
    <dgm:cxn modelId="{238DA0C0-4FDE-4C7A-BD8D-CAF150E978E8}" type="presParOf" srcId="{507CADC7-42C0-4F69-ACEE-52F243B94A03}" destId="{A6D3CFB3-41E8-48F7-89B3-0CCBC7EA59DE}" srcOrd="2" destOrd="0" presId="urn:microsoft.com/office/officeart/2018/5/layout/IconLeafLabelList"/>
    <dgm:cxn modelId="{D9F76EDD-13BD-4032-827F-5F8708A47C52}" type="presParOf" srcId="{A6D3CFB3-41E8-48F7-89B3-0CCBC7EA59DE}" destId="{EF968FDA-5014-4470-BE33-B7FB31E180B9}" srcOrd="0" destOrd="0" presId="urn:microsoft.com/office/officeart/2018/5/layout/IconLeafLabelList"/>
    <dgm:cxn modelId="{B6EE0C90-C615-4CE9-8A08-AADE125BA379}" type="presParOf" srcId="{A6D3CFB3-41E8-48F7-89B3-0CCBC7EA59DE}" destId="{825D18B3-7600-4ECF-89C9-558D4BC951C8}" srcOrd="1" destOrd="0" presId="urn:microsoft.com/office/officeart/2018/5/layout/IconLeafLabelList"/>
    <dgm:cxn modelId="{F00AA573-B663-4CE0-81B2-87057983E560}" type="presParOf" srcId="{A6D3CFB3-41E8-48F7-89B3-0CCBC7EA59DE}" destId="{C4CAFD17-88B8-4A54-BD68-715F0ED1D573}" srcOrd="2" destOrd="0" presId="urn:microsoft.com/office/officeart/2018/5/layout/IconLeafLabelList"/>
    <dgm:cxn modelId="{74E3278C-FA39-4125-8DFB-F517BD749E59}" type="presParOf" srcId="{A6D3CFB3-41E8-48F7-89B3-0CCBC7EA59DE}" destId="{964CB34B-599C-4502-8988-560D721E0CC2}" srcOrd="3" destOrd="0" presId="urn:microsoft.com/office/officeart/2018/5/layout/IconLeafLabelList"/>
    <dgm:cxn modelId="{CEE29B3B-2136-4B9F-911B-1F3AAE07FDB9}" type="presParOf" srcId="{507CADC7-42C0-4F69-ACEE-52F243B94A03}" destId="{C1DE9119-B561-42B9-AFD7-4A935E78139B}" srcOrd="3" destOrd="0" presId="urn:microsoft.com/office/officeart/2018/5/layout/IconLeafLabelList"/>
    <dgm:cxn modelId="{9440C87F-560C-4C60-9D07-CAFA0C63FCE4}" type="presParOf" srcId="{507CADC7-42C0-4F69-ACEE-52F243B94A03}" destId="{A25F5817-E28C-466A-9431-5D8684784661}" srcOrd="4" destOrd="0" presId="urn:microsoft.com/office/officeart/2018/5/layout/IconLeafLabelList"/>
    <dgm:cxn modelId="{FACB7542-BF31-4DEE-988C-03AB117E53AF}" type="presParOf" srcId="{A25F5817-E28C-466A-9431-5D8684784661}" destId="{4C270B61-C512-4019-ADD4-28A2C20132C3}" srcOrd="0" destOrd="0" presId="urn:microsoft.com/office/officeart/2018/5/layout/IconLeafLabelList"/>
    <dgm:cxn modelId="{420E51DB-45A4-45F9-84E0-9801CB612C8E}" type="presParOf" srcId="{A25F5817-E28C-466A-9431-5D8684784661}" destId="{F815425F-74F9-47AF-A5C3-82A765353E7A}" srcOrd="1" destOrd="0" presId="urn:microsoft.com/office/officeart/2018/5/layout/IconLeafLabelList"/>
    <dgm:cxn modelId="{A7CE76EC-FE14-4311-A972-3CA32B312345}" type="presParOf" srcId="{A25F5817-E28C-466A-9431-5D8684784661}" destId="{CE3201F6-A3E6-4BCB-8AE1-3604B62E16F0}" srcOrd="2" destOrd="0" presId="urn:microsoft.com/office/officeart/2018/5/layout/IconLeafLabelList"/>
    <dgm:cxn modelId="{843F6D8A-D7A9-419D-BF3C-59C870204D4A}" type="presParOf" srcId="{A25F5817-E28C-466A-9431-5D8684784661}" destId="{EC7612B1-D93D-4D40-A926-A90687EA42B4}" srcOrd="3" destOrd="0" presId="urn:microsoft.com/office/officeart/2018/5/layout/IconLeafLabelList"/>
    <dgm:cxn modelId="{BD2E8F99-D6B6-4F11-A952-197C7BA3BB56}" type="presParOf" srcId="{507CADC7-42C0-4F69-ACEE-52F243B94A03}" destId="{FCE39AD1-2BEA-463C-BCAD-025757FE50AC}" srcOrd="5" destOrd="0" presId="urn:microsoft.com/office/officeart/2018/5/layout/IconLeafLabelList"/>
    <dgm:cxn modelId="{F21EED9D-126E-44E1-B559-00390FA39642}" type="presParOf" srcId="{507CADC7-42C0-4F69-ACEE-52F243B94A03}" destId="{034CD61C-5C97-4F86-B6F1-C7309BB0D920}" srcOrd="6" destOrd="0" presId="urn:microsoft.com/office/officeart/2018/5/layout/IconLeafLabelList"/>
    <dgm:cxn modelId="{0F3E0544-FA6F-4D8F-AA08-824372E88DBD}" type="presParOf" srcId="{034CD61C-5C97-4F86-B6F1-C7309BB0D920}" destId="{E71D00BB-03F6-4AC8-AC68-837BB4B708B8}" srcOrd="0" destOrd="0" presId="urn:microsoft.com/office/officeart/2018/5/layout/IconLeafLabelList"/>
    <dgm:cxn modelId="{EF6BC73B-F7FE-4289-9F43-078798B0601D}" type="presParOf" srcId="{034CD61C-5C97-4F86-B6F1-C7309BB0D920}" destId="{7574E9F4-AFA1-4105-82DF-165B941142F1}" srcOrd="1" destOrd="0" presId="urn:microsoft.com/office/officeart/2018/5/layout/IconLeafLabelList"/>
    <dgm:cxn modelId="{9A6E0842-B87C-4430-9620-7EEF601B05D1}" type="presParOf" srcId="{034CD61C-5C97-4F86-B6F1-C7309BB0D920}" destId="{762E73F8-99C4-4699-94A2-1B0FEF46F4D5}" srcOrd="2" destOrd="0" presId="urn:microsoft.com/office/officeart/2018/5/layout/IconLeafLabelList"/>
    <dgm:cxn modelId="{C729ED2B-69E9-46C7-8DCF-212987A083AB}" type="presParOf" srcId="{034CD61C-5C97-4F86-B6F1-C7309BB0D920}" destId="{7E30FCEC-5B6F-4754-AD50-729F64CAD12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C6B90F-7EA5-40B2-8EF9-77015826E38E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AD694B7-2928-4F91-9606-5104F39B323B}">
      <dgm:prSet/>
      <dgm:spPr/>
      <dgm:t>
        <a:bodyPr/>
        <a:lstStyle/>
        <a:p>
          <a:r>
            <a:rPr lang="en-US"/>
            <a:t>High accuracy with low latency enables real-time security.</a:t>
          </a:r>
        </a:p>
      </dgm:t>
    </dgm:pt>
    <dgm:pt modelId="{2EE2D777-78E0-43CA-A498-E1896F3BF97E}" type="parTrans" cxnId="{7B221C6A-47FF-43C1-B8ED-77E3F2CC9C9B}">
      <dgm:prSet/>
      <dgm:spPr/>
      <dgm:t>
        <a:bodyPr/>
        <a:lstStyle/>
        <a:p>
          <a:endParaRPr lang="en-US"/>
        </a:p>
      </dgm:t>
    </dgm:pt>
    <dgm:pt modelId="{5D2CDDB5-3D78-4AD1-A677-AC0992768497}" type="sibTrans" cxnId="{7B221C6A-47FF-43C1-B8ED-77E3F2CC9C9B}">
      <dgm:prSet/>
      <dgm:spPr/>
      <dgm:t>
        <a:bodyPr/>
        <a:lstStyle/>
        <a:p>
          <a:endParaRPr lang="en-US"/>
        </a:p>
      </dgm:t>
    </dgm:pt>
    <dgm:pt modelId="{47511C5F-315D-4069-B441-1E1C53859B5E}">
      <dgm:prSet/>
      <dgm:spPr/>
      <dgm:t>
        <a:bodyPr/>
        <a:lstStyle/>
        <a:p>
          <a:r>
            <a:rPr lang="en-US"/>
            <a:t>Unsupervised learning allows generalization to unknown threats.</a:t>
          </a:r>
        </a:p>
      </dgm:t>
    </dgm:pt>
    <dgm:pt modelId="{0C4BDF06-03E8-4680-B344-2D3C51028AD3}" type="parTrans" cxnId="{2E8F511D-639C-441C-93E9-FAF90729F625}">
      <dgm:prSet/>
      <dgm:spPr/>
      <dgm:t>
        <a:bodyPr/>
        <a:lstStyle/>
        <a:p>
          <a:endParaRPr lang="en-US"/>
        </a:p>
      </dgm:t>
    </dgm:pt>
    <dgm:pt modelId="{E9C0FC2C-3DF4-4372-82CB-B1D7D76B399B}" type="sibTrans" cxnId="{2E8F511D-639C-441C-93E9-FAF90729F625}">
      <dgm:prSet/>
      <dgm:spPr/>
      <dgm:t>
        <a:bodyPr/>
        <a:lstStyle/>
        <a:p>
          <a:endParaRPr lang="en-US"/>
        </a:p>
      </dgm:t>
    </dgm:pt>
    <dgm:pt modelId="{F96FE82E-EDA4-4C03-90C9-F24788E5FF74}">
      <dgm:prSet/>
      <dgm:spPr/>
      <dgm:t>
        <a:bodyPr/>
        <a:lstStyle/>
        <a:p>
          <a:r>
            <a:rPr lang="en-US"/>
            <a:t>Modular design simplifies deployment and updates.</a:t>
          </a:r>
        </a:p>
      </dgm:t>
    </dgm:pt>
    <dgm:pt modelId="{4AD3CD75-DEF6-4FB6-98D1-98E42E3C9917}" type="parTrans" cxnId="{62BBE6A4-D57D-4FDD-A7A8-4FBD672AD65A}">
      <dgm:prSet/>
      <dgm:spPr/>
      <dgm:t>
        <a:bodyPr/>
        <a:lstStyle/>
        <a:p>
          <a:endParaRPr lang="en-US"/>
        </a:p>
      </dgm:t>
    </dgm:pt>
    <dgm:pt modelId="{E66F037E-A9F5-4254-8F47-DBA395793484}" type="sibTrans" cxnId="{62BBE6A4-D57D-4FDD-A7A8-4FBD672AD65A}">
      <dgm:prSet/>
      <dgm:spPr/>
      <dgm:t>
        <a:bodyPr/>
        <a:lstStyle/>
        <a:p>
          <a:endParaRPr lang="en-US"/>
        </a:p>
      </dgm:t>
    </dgm:pt>
    <dgm:pt modelId="{0672E99E-D3A9-48DD-8A10-ED5EDE30A0E4}" type="pres">
      <dgm:prSet presAssocID="{F7C6B90F-7EA5-40B2-8EF9-77015826E38E}" presName="vert0" presStyleCnt="0">
        <dgm:presLayoutVars>
          <dgm:dir/>
          <dgm:animOne val="branch"/>
          <dgm:animLvl val="lvl"/>
        </dgm:presLayoutVars>
      </dgm:prSet>
      <dgm:spPr/>
    </dgm:pt>
    <dgm:pt modelId="{B3CA90E7-5B3D-4E4C-AB41-A80E61D7AB0C}" type="pres">
      <dgm:prSet presAssocID="{9AD694B7-2928-4F91-9606-5104F39B323B}" presName="thickLine" presStyleLbl="alignNode1" presStyleIdx="0" presStyleCnt="3"/>
      <dgm:spPr/>
    </dgm:pt>
    <dgm:pt modelId="{5C01E91C-32A1-4742-961C-D872615150BF}" type="pres">
      <dgm:prSet presAssocID="{9AD694B7-2928-4F91-9606-5104F39B323B}" presName="horz1" presStyleCnt="0"/>
      <dgm:spPr/>
    </dgm:pt>
    <dgm:pt modelId="{5BCEEAEF-E0D9-4A55-A107-3A10A62A04CE}" type="pres">
      <dgm:prSet presAssocID="{9AD694B7-2928-4F91-9606-5104F39B323B}" presName="tx1" presStyleLbl="revTx" presStyleIdx="0" presStyleCnt="3"/>
      <dgm:spPr/>
    </dgm:pt>
    <dgm:pt modelId="{507D91B7-DC69-4007-8E14-CBEE7E46632B}" type="pres">
      <dgm:prSet presAssocID="{9AD694B7-2928-4F91-9606-5104F39B323B}" presName="vert1" presStyleCnt="0"/>
      <dgm:spPr/>
    </dgm:pt>
    <dgm:pt modelId="{5229BAAA-4FC1-4479-B144-DB65191FAB5B}" type="pres">
      <dgm:prSet presAssocID="{47511C5F-315D-4069-B441-1E1C53859B5E}" presName="thickLine" presStyleLbl="alignNode1" presStyleIdx="1" presStyleCnt="3"/>
      <dgm:spPr/>
    </dgm:pt>
    <dgm:pt modelId="{1E3EFB59-C9B6-4D52-935B-1E6479BEE501}" type="pres">
      <dgm:prSet presAssocID="{47511C5F-315D-4069-B441-1E1C53859B5E}" presName="horz1" presStyleCnt="0"/>
      <dgm:spPr/>
    </dgm:pt>
    <dgm:pt modelId="{A88955FA-4B0A-4F0A-B652-A6D96F36DAE1}" type="pres">
      <dgm:prSet presAssocID="{47511C5F-315D-4069-B441-1E1C53859B5E}" presName="tx1" presStyleLbl="revTx" presStyleIdx="1" presStyleCnt="3"/>
      <dgm:spPr/>
    </dgm:pt>
    <dgm:pt modelId="{E627D8D0-A2A0-4136-9EC4-E57749DA138B}" type="pres">
      <dgm:prSet presAssocID="{47511C5F-315D-4069-B441-1E1C53859B5E}" presName="vert1" presStyleCnt="0"/>
      <dgm:spPr/>
    </dgm:pt>
    <dgm:pt modelId="{808FB875-3A4D-400D-9482-9BE5E3069C4D}" type="pres">
      <dgm:prSet presAssocID="{F96FE82E-EDA4-4C03-90C9-F24788E5FF74}" presName="thickLine" presStyleLbl="alignNode1" presStyleIdx="2" presStyleCnt="3"/>
      <dgm:spPr/>
    </dgm:pt>
    <dgm:pt modelId="{3B873B51-8CAE-42DA-8BAA-E971DB5E4DCA}" type="pres">
      <dgm:prSet presAssocID="{F96FE82E-EDA4-4C03-90C9-F24788E5FF74}" presName="horz1" presStyleCnt="0"/>
      <dgm:spPr/>
    </dgm:pt>
    <dgm:pt modelId="{549EF184-9F3D-4FCC-A563-46BCBD014C95}" type="pres">
      <dgm:prSet presAssocID="{F96FE82E-EDA4-4C03-90C9-F24788E5FF74}" presName="tx1" presStyleLbl="revTx" presStyleIdx="2" presStyleCnt="3"/>
      <dgm:spPr/>
    </dgm:pt>
    <dgm:pt modelId="{C709ABC6-0D3A-4899-AA84-E70149174BCB}" type="pres">
      <dgm:prSet presAssocID="{F96FE82E-EDA4-4C03-90C9-F24788E5FF74}" presName="vert1" presStyleCnt="0"/>
      <dgm:spPr/>
    </dgm:pt>
  </dgm:ptLst>
  <dgm:cxnLst>
    <dgm:cxn modelId="{2E8F511D-639C-441C-93E9-FAF90729F625}" srcId="{F7C6B90F-7EA5-40B2-8EF9-77015826E38E}" destId="{47511C5F-315D-4069-B441-1E1C53859B5E}" srcOrd="1" destOrd="0" parTransId="{0C4BDF06-03E8-4680-B344-2D3C51028AD3}" sibTransId="{E9C0FC2C-3DF4-4372-82CB-B1D7D76B399B}"/>
    <dgm:cxn modelId="{216F393C-65D2-4E5C-8164-9F5DD5BD951A}" type="presOf" srcId="{47511C5F-315D-4069-B441-1E1C53859B5E}" destId="{A88955FA-4B0A-4F0A-B652-A6D96F36DAE1}" srcOrd="0" destOrd="0" presId="urn:microsoft.com/office/officeart/2008/layout/LinedList"/>
    <dgm:cxn modelId="{59003B69-EDCD-4AE9-84CB-A9BC0ECB582D}" type="presOf" srcId="{F96FE82E-EDA4-4C03-90C9-F24788E5FF74}" destId="{549EF184-9F3D-4FCC-A563-46BCBD014C95}" srcOrd="0" destOrd="0" presId="urn:microsoft.com/office/officeart/2008/layout/LinedList"/>
    <dgm:cxn modelId="{7B221C6A-47FF-43C1-B8ED-77E3F2CC9C9B}" srcId="{F7C6B90F-7EA5-40B2-8EF9-77015826E38E}" destId="{9AD694B7-2928-4F91-9606-5104F39B323B}" srcOrd="0" destOrd="0" parTransId="{2EE2D777-78E0-43CA-A498-E1896F3BF97E}" sibTransId="{5D2CDDB5-3D78-4AD1-A677-AC0992768497}"/>
    <dgm:cxn modelId="{62BBE6A4-D57D-4FDD-A7A8-4FBD672AD65A}" srcId="{F7C6B90F-7EA5-40B2-8EF9-77015826E38E}" destId="{F96FE82E-EDA4-4C03-90C9-F24788E5FF74}" srcOrd="2" destOrd="0" parTransId="{4AD3CD75-DEF6-4FB6-98D1-98E42E3C9917}" sibTransId="{E66F037E-A9F5-4254-8F47-DBA395793484}"/>
    <dgm:cxn modelId="{C11C95A9-39C2-40FC-B83D-5F8FCBBA8039}" type="presOf" srcId="{F7C6B90F-7EA5-40B2-8EF9-77015826E38E}" destId="{0672E99E-D3A9-48DD-8A10-ED5EDE30A0E4}" srcOrd="0" destOrd="0" presId="urn:microsoft.com/office/officeart/2008/layout/LinedList"/>
    <dgm:cxn modelId="{2CC29CC0-FE49-4128-BC6A-FF4A8C021228}" type="presOf" srcId="{9AD694B7-2928-4F91-9606-5104F39B323B}" destId="{5BCEEAEF-E0D9-4A55-A107-3A10A62A04CE}" srcOrd="0" destOrd="0" presId="urn:microsoft.com/office/officeart/2008/layout/LinedList"/>
    <dgm:cxn modelId="{80A4583A-D785-4054-A15F-FE7C2A1CB1FD}" type="presParOf" srcId="{0672E99E-D3A9-48DD-8A10-ED5EDE30A0E4}" destId="{B3CA90E7-5B3D-4E4C-AB41-A80E61D7AB0C}" srcOrd="0" destOrd="0" presId="urn:microsoft.com/office/officeart/2008/layout/LinedList"/>
    <dgm:cxn modelId="{58997B36-A635-46BA-A300-F8EA1A8E9ED1}" type="presParOf" srcId="{0672E99E-D3A9-48DD-8A10-ED5EDE30A0E4}" destId="{5C01E91C-32A1-4742-961C-D872615150BF}" srcOrd="1" destOrd="0" presId="urn:microsoft.com/office/officeart/2008/layout/LinedList"/>
    <dgm:cxn modelId="{4E2A2D20-A701-4B47-B757-8E7105ABD2D0}" type="presParOf" srcId="{5C01E91C-32A1-4742-961C-D872615150BF}" destId="{5BCEEAEF-E0D9-4A55-A107-3A10A62A04CE}" srcOrd="0" destOrd="0" presId="urn:microsoft.com/office/officeart/2008/layout/LinedList"/>
    <dgm:cxn modelId="{D3F8BB9E-15C7-4AD9-80B2-19C47612A31E}" type="presParOf" srcId="{5C01E91C-32A1-4742-961C-D872615150BF}" destId="{507D91B7-DC69-4007-8E14-CBEE7E46632B}" srcOrd="1" destOrd="0" presId="urn:microsoft.com/office/officeart/2008/layout/LinedList"/>
    <dgm:cxn modelId="{FB7BDA3D-FA92-430F-AE40-C5412065F2B2}" type="presParOf" srcId="{0672E99E-D3A9-48DD-8A10-ED5EDE30A0E4}" destId="{5229BAAA-4FC1-4479-B144-DB65191FAB5B}" srcOrd="2" destOrd="0" presId="urn:microsoft.com/office/officeart/2008/layout/LinedList"/>
    <dgm:cxn modelId="{83B3DF9E-F1D0-44FF-8024-54408D8587CC}" type="presParOf" srcId="{0672E99E-D3A9-48DD-8A10-ED5EDE30A0E4}" destId="{1E3EFB59-C9B6-4D52-935B-1E6479BEE501}" srcOrd="3" destOrd="0" presId="urn:microsoft.com/office/officeart/2008/layout/LinedList"/>
    <dgm:cxn modelId="{AD5BF3BC-7D19-40EF-8ED0-0D83C6300908}" type="presParOf" srcId="{1E3EFB59-C9B6-4D52-935B-1E6479BEE501}" destId="{A88955FA-4B0A-4F0A-B652-A6D96F36DAE1}" srcOrd="0" destOrd="0" presId="urn:microsoft.com/office/officeart/2008/layout/LinedList"/>
    <dgm:cxn modelId="{697AC30E-33ED-4E70-89F7-EC0D10532E29}" type="presParOf" srcId="{1E3EFB59-C9B6-4D52-935B-1E6479BEE501}" destId="{E627D8D0-A2A0-4136-9EC4-E57749DA138B}" srcOrd="1" destOrd="0" presId="urn:microsoft.com/office/officeart/2008/layout/LinedList"/>
    <dgm:cxn modelId="{3653CEE3-163B-438D-B4DB-634DC2360959}" type="presParOf" srcId="{0672E99E-D3A9-48DD-8A10-ED5EDE30A0E4}" destId="{808FB875-3A4D-400D-9482-9BE5E3069C4D}" srcOrd="4" destOrd="0" presId="urn:microsoft.com/office/officeart/2008/layout/LinedList"/>
    <dgm:cxn modelId="{9EE5A005-02F7-40E7-A710-55ABA44D5EBB}" type="presParOf" srcId="{0672E99E-D3A9-48DD-8A10-ED5EDE30A0E4}" destId="{3B873B51-8CAE-42DA-8BAA-E971DB5E4DCA}" srcOrd="5" destOrd="0" presId="urn:microsoft.com/office/officeart/2008/layout/LinedList"/>
    <dgm:cxn modelId="{04B11EB4-7494-4DF6-84A3-C592E8595566}" type="presParOf" srcId="{3B873B51-8CAE-42DA-8BAA-E971DB5E4DCA}" destId="{549EF184-9F3D-4FCC-A563-46BCBD014C95}" srcOrd="0" destOrd="0" presId="urn:microsoft.com/office/officeart/2008/layout/LinedList"/>
    <dgm:cxn modelId="{1579FAE1-E6A9-4F23-9380-74946CCF76A4}" type="presParOf" srcId="{3B873B51-8CAE-42DA-8BAA-E971DB5E4DCA}" destId="{C709ABC6-0D3A-4899-AA84-E70149174BC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277B99-E03C-4A61-B264-2E829DB88EBC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87A2EE5-8875-4FF9-AAF0-EFCF9108E12C}">
      <dgm:prSet/>
      <dgm:spPr/>
      <dgm:t>
        <a:bodyPr/>
        <a:lstStyle/>
        <a:p>
          <a:r>
            <a:rPr lang="en-US"/>
            <a:t>CyberSentinel is an adaptive, AI-based real-time security system.</a:t>
          </a:r>
        </a:p>
      </dgm:t>
    </dgm:pt>
    <dgm:pt modelId="{65F88312-2BA1-4510-8F93-970CE60DDFD2}" type="parTrans" cxnId="{B12A1373-DE8D-458F-A4E3-F6BE181E9027}">
      <dgm:prSet/>
      <dgm:spPr/>
      <dgm:t>
        <a:bodyPr/>
        <a:lstStyle/>
        <a:p>
          <a:endParaRPr lang="en-US"/>
        </a:p>
      </dgm:t>
    </dgm:pt>
    <dgm:pt modelId="{31DC6916-F875-497F-81E1-1C002D8C4A24}" type="sibTrans" cxnId="{B12A1373-DE8D-458F-A4E3-F6BE181E9027}">
      <dgm:prSet/>
      <dgm:spPr/>
      <dgm:t>
        <a:bodyPr/>
        <a:lstStyle/>
        <a:p>
          <a:endParaRPr lang="en-US"/>
        </a:p>
      </dgm:t>
    </dgm:pt>
    <dgm:pt modelId="{0FE02326-86A8-41D2-A080-BB636A122B9D}">
      <dgm:prSet/>
      <dgm:spPr/>
      <dgm:t>
        <a:bodyPr/>
        <a:lstStyle/>
        <a:p>
          <a:r>
            <a:rPr lang="en-US"/>
            <a:t>Effective against known and emergent threats.</a:t>
          </a:r>
        </a:p>
      </dgm:t>
    </dgm:pt>
    <dgm:pt modelId="{2BC789B7-1C5D-40F3-971A-389D6A71258C}" type="parTrans" cxnId="{5A443068-EC8B-4450-8F36-6EFF9E5F99E9}">
      <dgm:prSet/>
      <dgm:spPr/>
      <dgm:t>
        <a:bodyPr/>
        <a:lstStyle/>
        <a:p>
          <a:endParaRPr lang="en-US"/>
        </a:p>
      </dgm:t>
    </dgm:pt>
    <dgm:pt modelId="{E73CB988-DE01-4B8A-8AA4-9E6E662BA0EC}" type="sibTrans" cxnId="{5A443068-EC8B-4450-8F36-6EFF9E5F99E9}">
      <dgm:prSet/>
      <dgm:spPr/>
      <dgm:t>
        <a:bodyPr/>
        <a:lstStyle/>
        <a:p>
          <a:endParaRPr lang="en-US"/>
        </a:p>
      </dgm:t>
    </dgm:pt>
    <dgm:pt modelId="{0BF21AB9-5139-4C75-B71A-45C6052647DB}">
      <dgm:prSet/>
      <dgm:spPr/>
      <dgm:t>
        <a:bodyPr/>
        <a:lstStyle/>
        <a:p>
          <a:r>
            <a:rPr lang="en-US"/>
            <a:t>Future directions: reduce false positives, deepfake detection, XAI integration.</a:t>
          </a:r>
        </a:p>
      </dgm:t>
    </dgm:pt>
    <dgm:pt modelId="{FE2C3080-0748-4112-8693-4AABC558348C}" type="parTrans" cxnId="{49F0D6AB-EF18-4DD0-8885-A301E3F05F08}">
      <dgm:prSet/>
      <dgm:spPr/>
      <dgm:t>
        <a:bodyPr/>
        <a:lstStyle/>
        <a:p>
          <a:endParaRPr lang="en-US"/>
        </a:p>
      </dgm:t>
    </dgm:pt>
    <dgm:pt modelId="{5BB26A31-E1C6-4F06-BDAD-48AEE5ABF7A9}" type="sibTrans" cxnId="{49F0D6AB-EF18-4DD0-8885-A301E3F05F08}">
      <dgm:prSet/>
      <dgm:spPr/>
      <dgm:t>
        <a:bodyPr/>
        <a:lstStyle/>
        <a:p>
          <a:endParaRPr lang="en-US"/>
        </a:p>
      </dgm:t>
    </dgm:pt>
    <dgm:pt modelId="{5AA837A6-9F5A-4C7A-B308-21592DC73D23}" type="pres">
      <dgm:prSet presAssocID="{E3277B99-E03C-4A61-B264-2E829DB88EBC}" presName="vert0" presStyleCnt="0">
        <dgm:presLayoutVars>
          <dgm:dir/>
          <dgm:animOne val="branch"/>
          <dgm:animLvl val="lvl"/>
        </dgm:presLayoutVars>
      </dgm:prSet>
      <dgm:spPr/>
    </dgm:pt>
    <dgm:pt modelId="{02CDC3F0-FEC9-40D6-A5B0-1CFAD13BF758}" type="pres">
      <dgm:prSet presAssocID="{087A2EE5-8875-4FF9-AAF0-EFCF9108E12C}" presName="thickLine" presStyleLbl="alignNode1" presStyleIdx="0" presStyleCnt="3"/>
      <dgm:spPr/>
    </dgm:pt>
    <dgm:pt modelId="{3DDD49E5-394F-49E1-8B5C-3ABA9C78B8FE}" type="pres">
      <dgm:prSet presAssocID="{087A2EE5-8875-4FF9-AAF0-EFCF9108E12C}" presName="horz1" presStyleCnt="0"/>
      <dgm:spPr/>
    </dgm:pt>
    <dgm:pt modelId="{8083967C-918A-43B7-8165-89606C4559B0}" type="pres">
      <dgm:prSet presAssocID="{087A2EE5-8875-4FF9-AAF0-EFCF9108E12C}" presName="tx1" presStyleLbl="revTx" presStyleIdx="0" presStyleCnt="3"/>
      <dgm:spPr/>
    </dgm:pt>
    <dgm:pt modelId="{CC4E0696-D1C3-4D2D-8C66-7EB96505E907}" type="pres">
      <dgm:prSet presAssocID="{087A2EE5-8875-4FF9-AAF0-EFCF9108E12C}" presName="vert1" presStyleCnt="0"/>
      <dgm:spPr/>
    </dgm:pt>
    <dgm:pt modelId="{DB860B83-4EF1-4442-8260-7377BF8094E2}" type="pres">
      <dgm:prSet presAssocID="{0FE02326-86A8-41D2-A080-BB636A122B9D}" presName="thickLine" presStyleLbl="alignNode1" presStyleIdx="1" presStyleCnt="3"/>
      <dgm:spPr/>
    </dgm:pt>
    <dgm:pt modelId="{34DADF20-93E8-4D27-9291-DEFDEB87424F}" type="pres">
      <dgm:prSet presAssocID="{0FE02326-86A8-41D2-A080-BB636A122B9D}" presName="horz1" presStyleCnt="0"/>
      <dgm:spPr/>
    </dgm:pt>
    <dgm:pt modelId="{90F81238-AB14-4BB2-B155-D54A0511F4BC}" type="pres">
      <dgm:prSet presAssocID="{0FE02326-86A8-41D2-A080-BB636A122B9D}" presName="tx1" presStyleLbl="revTx" presStyleIdx="1" presStyleCnt="3"/>
      <dgm:spPr/>
    </dgm:pt>
    <dgm:pt modelId="{C20149EB-F0E5-4FA2-9C09-19B841234E1F}" type="pres">
      <dgm:prSet presAssocID="{0FE02326-86A8-41D2-A080-BB636A122B9D}" presName="vert1" presStyleCnt="0"/>
      <dgm:spPr/>
    </dgm:pt>
    <dgm:pt modelId="{EF862F8F-D5E9-469C-9B29-F88E6FFB8DB4}" type="pres">
      <dgm:prSet presAssocID="{0BF21AB9-5139-4C75-B71A-45C6052647DB}" presName="thickLine" presStyleLbl="alignNode1" presStyleIdx="2" presStyleCnt="3"/>
      <dgm:spPr/>
    </dgm:pt>
    <dgm:pt modelId="{946ECD37-817D-4007-B59E-470569C8AFE2}" type="pres">
      <dgm:prSet presAssocID="{0BF21AB9-5139-4C75-B71A-45C6052647DB}" presName="horz1" presStyleCnt="0"/>
      <dgm:spPr/>
    </dgm:pt>
    <dgm:pt modelId="{8F4DBA71-1FF1-43A7-BE6F-AA57ABF7ED72}" type="pres">
      <dgm:prSet presAssocID="{0BF21AB9-5139-4C75-B71A-45C6052647DB}" presName="tx1" presStyleLbl="revTx" presStyleIdx="2" presStyleCnt="3"/>
      <dgm:spPr/>
    </dgm:pt>
    <dgm:pt modelId="{310BF18A-831A-448A-ACAF-31A3436C9A0E}" type="pres">
      <dgm:prSet presAssocID="{0BF21AB9-5139-4C75-B71A-45C6052647DB}" presName="vert1" presStyleCnt="0"/>
      <dgm:spPr/>
    </dgm:pt>
  </dgm:ptLst>
  <dgm:cxnLst>
    <dgm:cxn modelId="{50FD8966-7ED0-4700-B90C-A81BC568476D}" type="presOf" srcId="{0FE02326-86A8-41D2-A080-BB636A122B9D}" destId="{90F81238-AB14-4BB2-B155-D54A0511F4BC}" srcOrd="0" destOrd="0" presId="urn:microsoft.com/office/officeart/2008/layout/LinedList"/>
    <dgm:cxn modelId="{5A443068-EC8B-4450-8F36-6EFF9E5F99E9}" srcId="{E3277B99-E03C-4A61-B264-2E829DB88EBC}" destId="{0FE02326-86A8-41D2-A080-BB636A122B9D}" srcOrd="1" destOrd="0" parTransId="{2BC789B7-1C5D-40F3-971A-389D6A71258C}" sibTransId="{E73CB988-DE01-4B8A-8AA4-9E6E662BA0EC}"/>
    <dgm:cxn modelId="{C4576869-FB6F-48BA-A423-0253560B8377}" type="presOf" srcId="{087A2EE5-8875-4FF9-AAF0-EFCF9108E12C}" destId="{8083967C-918A-43B7-8165-89606C4559B0}" srcOrd="0" destOrd="0" presId="urn:microsoft.com/office/officeart/2008/layout/LinedList"/>
    <dgm:cxn modelId="{B12A1373-DE8D-458F-A4E3-F6BE181E9027}" srcId="{E3277B99-E03C-4A61-B264-2E829DB88EBC}" destId="{087A2EE5-8875-4FF9-AAF0-EFCF9108E12C}" srcOrd="0" destOrd="0" parTransId="{65F88312-2BA1-4510-8F93-970CE60DDFD2}" sibTransId="{31DC6916-F875-497F-81E1-1C002D8C4A24}"/>
    <dgm:cxn modelId="{56E3E77C-A98A-4563-BC80-61C2952B00E8}" type="presOf" srcId="{E3277B99-E03C-4A61-B264-2E829DB88EBC}" destId="{5AA837A6-9F5A-4C7A-B308-21592DC73D23}" srcOrd="0" destOrd="0" presId="urn:microsoft.com/office/officeart/2008/layout/LinedList"/>
    <dgm:cxn modelId="{49F0D6AB-EF18-4DD0-8885-A301E3F05F08}" srcId="{E3277B99-E03C-4A61-B264-2E829DB88EBC}" destId="{0BF21AB9-5139-4C75-B71A-45C6052647DB}" srcOrd="2" destOrd="0" parTransId="{FE2C3080-0748-4112-8693-4AABC558348C}" sibTransId="{5BB26A31-E1C6-4F06-BDAD-48AEE5ABF7A9}"/>
    <dgm:cxn modelId="{893BA3DC-0A57-4AC9-83F0-C987E3E89BDF}" type="presOf" srcId="{0BF21AB9-5139-4C75-B71A-45C6052647DB}" destId="{8F4DBA71-1FF1-43A7-BE6F-AA57ABF7ED72}" srcOrd="0" destOrd="0" presId="urn:microsoft.com/office/officeart/2008/layout/LinedList"/>
    <dgm:cxn modelId="{FBFDA928-2B7D-4E63-B730-39B58D6A8D0B}" type="presParOf" srcId="{5AA837A6-9F5A-4C7A-B308-21592DC73D23}" destId="{02CDC3F0-FEC9-40D6-A5B0-1CFAD13BF758}" srcOrd="0" destOrd="0" presId="urn:microsoft.com/office/officeart/2008/layout/LinedList"/>
    <dgm:cxn modelId="{7FF64A7A-4026-4D35-8F45-48A4EF0861D0}" type="presParOf" srcId="{5AA837A6-9F5A-4C7A-B308-21592DC73D23}" destId="{3DDD49E5-394F-49E1-8B5C-3ABA9C78B8FE}" srcOrd="1" destOrd="0" presId="urn:microsoft.com/office/officeart/2008/layout/LinedList"/>
    <dgm:cxn modelId="{2CA6DBD3-4B7E-4B11-B500-BE6D76EC670F}" type="presParOf" srcId="{3DDD49E5-394F-49E1-8B5C-3ABA9C78B8FE}" destId="{8083967C-918A-43B7-8165-89606C4559B0}" srcOrd="0" destOrd="0" presId="urn:microsoft.com/office/officeart/2008/layout/LinedList"/>
    <dgm:cxn modelId="{FC58F5EC-ACAF-49E7-B1B2-00D18C077AE4}" type="presParOf" srcId="{3DDD49E5-394F-49E1-8B5C-3ABA9C78B8FE}" destId="{CC4E0696-D1C3-4D2D-8C66-7EB96505E907}" srcOrd="1" destOrd="0" presId="urn:microsoft.com/office/officeart/2008/layout/LinedList"/>
    <dgm:cxn modelId="{1533FACB-9DAE-4EEB-B0D9-DCD754EF560F}" type="presParOf" srcId="{5AA837A6-9F5A-4C7A-B308-21592DC73D23}" destId="{DB860B83-4EF1-4442-8260-7377BF8094E2}" srcOrd="2" destOrd="0" presId="urn:microsoft.com/office/officeart/2008/layout/LinedList"/>
    <dgm:cxn modelId="{0971E84B-40D6-4A2A-8C34-CF05F54CCE12}" type="presParOf" srcId="{5AA837A6-9F5A-4C7A-B308-21592DC73D23}" destId="{34DADF20-93E8-4D27-9291-DEFDEB87424F}" srcOrd="3" destOrd="0" presId="urn:microsoft.com/office/officeart/2008/layout/LinedList"/>
    <dgm:cxn modelId="{F2FDD4A7-618E-478F-ACAA-0A6CE27E5314}" type="presParOf" srcId="{34DADF20-93E8-4D27-9291-DEFDEB87424F}" destId="{90F81238-AB14-4BB2-B155-D54A0511F4BC}" srcOrd="0" destOrd="0" presId="urn:microsoft.com/office/officeart/2008/layout/LinedList"/>
    <dgm:cxn modelId="{502F654A-2590-4210-A5CF-1958A9B40720}" type="presParOf" srcId="{34DADF20-93E8-4D27-9291-DEFDEB87424F}" destId="{C20149EB-F0E5-4FA2-9C09-19B841234E1F}" srcOrd="1" destOrd="0" presId="urn:microsoft.com/office/officeart/2008/layout/LinedList"/>
    <dgm:cxn modelId="{2696595B-6461-4FFA-B1DA-C5B4919FCC5C}" type="presParOf" srcId="{5AA837A6-9F5A-4C7A-B308-21592DC73D23}" destId="{EF862F8F-D5E9-469C-9B29-F88E6FFB8DB4}" srcOrd="4" destOrd="0" presId="urn:microsoft.com/office/officeart/2008/layout/LinedList"/>
    <dgm:cxn modelId="{88CEE8BE-E14D-4AF9-97DE-B89A1234E882}" type="presParOf" srcId="{5AA837A6-9F5A-4C7A-B308-21592DC73D23}" destId="{946ECD37-817D-4007-B59E-470569C8AFE2}" srcOrd="5" destOrd="0" presId="urn:microsoft.com/office/officeart/2008/layout/LinedList"/>
    <dgm:cxn modelId="{B8AC083E-089F-4074-86A0-A64BD53D7A1A}" type="presParOf" srcId="{946ECD37-817D-4007-B59E-470569C8AFE2}" destId="{8F4DBA71-1FF1-43A7-BE6F-AA57ABF7ED72}" srcOrd="0" destOrd="0" presId="urn:microsoft.com/office/officeart/2008/layout/LinedList"/>
    <dgm:cxn modelId="{C6AF6238-DDC7-451B-B940-D47C00FD5FE9}" type="presParOf" srcId="{946ECD37-817D-4007-B59E-470569C8AFE2}" destId="{310BF18A-831A-448A-ACAF-31A3436C9A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747DA-47A3-4D31-8B19-34C273EB2CD0}">
      <dsp:nvSpPr>
        <dsp:cNvPr id="0" name=""/>
        <dsp:cNvSpPr/>
      </dsp:nvSpPr>
      <dsp:spPr>
        <a:xfrm>
          <a:off x="0" y="1354343"/>
          <a:ext cx="2218134" cy="140851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9BC3225-2DB1-4CDD-A34A-4176FAD478AC}">
      <dsp:nvSpPr>
        <dsp:cNvPr id="0" name=""/>
        <dsp:cNvSpPr/>
      </dsp:nvSpPr>
      <dsp:spPr>
        <a:xfrm>
          <a:off x="246459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Rule-based systems can't handle zero-day and AI-driven attacks.</a:t>
          </a:r>
        </a:p>
      </dsp:txBody>
      <dsp:txXfrm>
        <a:off x="287713" y="1629733"/>
        <a:ext cx="2135626" cy="1326007"/>
      </dsp:txXfrm>
    </dsp:sp>
    <dsp:sp modelId="{341A0112-8EBE-4688-A814-0443BE4F840F}">
      <dsp:nvSpPr>
        <dsp:cNvPr id="0" name=""/>
        <dsp:cNvSpPr/>
      </dsp:nvSpPr>
      <dsp:spPr>
        <a:xfrm>
          <a:off x="2711053" y="1354343"/>
          <a:ext cx="2218134" cy="140851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6B5233-FE93-4FC3-A9C3-44311F4CE804}">
      <dsp:nvSpPr>
        <dsp:cNvPr id="0" name=""/>
        <dsp:cNvSpPr/>
      </dsp:nvSpPr>
      <dsp:spPr>
        <a:xfrm>
          <a:off x="2957512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Emergent threats like prompt injection and model drift remain undetected.</a:t>
          </a:r>
        </a:p>
      </dsp:txBody>
      <dsp:txXfrm>
        <a:off x="2998766" y="1629733"/>
        <a:ext cx="2135626" cy="1326007"/>
      </dsp:txXfrm>
    </dsp:sp>
    <dsp:sp modelId="{DC29C226-C5A8-4891-9D55-ABBE58C5D2A5}">
      <dsp:nvSpPr>
        <dsp:cNvPr id="0" name=""/>
        <dsp:cNvSpPr/>
      </dsp:nvSpPr>
      <dsp:spPr>
        <a:xfrm>
          <a:off x="5422106" y="1354343"/>
          <a:ext cx="2218134" cy="140851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8C7D9D-2BD2-4B81-9801-BF7852705C07}">
      <dsp:nvSpPr>
        <dsp:cNvPr id="0" name=""/>
        <dsp:cNvSpPr/>
      </dsp:nvSpPr>
      <dsp:spPr>
        <a:xfrm>
          <a:off x="5668565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Past works rely on static rules or manual labeling – CyberSentinel uses unsupervised ML.</a:t>
          </a:r>
        </a:p>
      </dsp:txBody>
      <dsp:txXfrm>
        <a:off x="5709819" y="1629733"/>
        <a:ext cx="2135626" cy="1326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64B5E3-6259-403C-B84C-392076F04E8B}">
      <dsp:nvSpPr>
        <dsp:cNvPr id="0" name=""/>
        <dsp:cNvSpPr/>
      </dsp:nvSpPr>
      <dsp:spPr>
        <a:xfrm>
          <a:off x="0" y="1354343"/>
          <a:ext cx="2218134" cy="14085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05BDE19-FB53-4698-91BD-87565657277A}">
      <dsp:nvSpPr>
        <dsp:cNvPr id="0" name=""/>
        <dsp:cNvSpPr/>
      </dsp:nvSpPr>
      <dsp:spPr>
        <a:xfrm>
          <a:off x="246459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Unified detection of brute-force, phishing, and anomaly-based threats.</a:t>
          </a:r>
        </a:p>
      </dsp:txBody>
      <dsp:txXfrm>
        <a:off x="287713" y="1629733"/>
        <a:ext cx="2135626" cy="1326007"/>
      </dsp:txXfrm>
    </dsp:sp>
    <dsp:sp modelId="{F386DF2A-5F36-40F6-9CA6-C1C1E2AE7065}">
      <dsp:nvSpPr>
        <dsp:cNvPr id="0" name=""/>
        <dsp:cNvSpPr/>
      </dsp:nvSpPr>
      <dsp:spPr>
        <a:xfrm>
          <a:off x="2711053" y="1354343"/>
          <a:ext cx="2218134" cy="14085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949D7DE-42D3-4ED6-8DFA-6F894CA7528D}">
      <dsp:nvSpPr>
        <dsp:cNvPr id="0" name=""/>
        <dsp:cNvSpPr/>
      </dsp:nvSpPr>
      <dsp:spPr>
        <a:xfrm>
          <a:off x="2957512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Single-agent design for low-complexity, real-time response.</a:t>
          </a:r>
        </a:p>
      </dsp:txBody>
      <dsp:txXfrm>
        <a:off x="2998766" y="1629733"/>
        <a:ext cx="2135626" cy="1326007"/>
      </dsp:txXfrm>
    </dsp:sp>
    <dsp:sp modelId="{F0E3D139-7352-40D6-87B4-FA93269C3739}">
      <dsp:nvSpPr>
        <dsp:cNvPr id="0" name=""/>
        <dsp:cNvSpPr/>
      </dsp:nvSpPr>
      <dsp:spPr>
        <a:xfrm>
          <a:off x="5422106" y="1354343"/>
          <a:ext cx="2218134" cy="14085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5CA9B3E-CE73-4217-B19D-A4A655C5C328}">
      <dsp:nvSpPr>
        <dsp:cNvPr id="0" name=""/>
        <dsp:cNvSpPr/>
      </dsp:nvSpPr>
      <dsp:spPr>
        <a:xfrm>
          <a:off x="5668565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Self-adapting anomaly detector using Isolation Forest and Mahalanobis Distance.</a:t>
          </a:r>
        </a:p>
      </dsp:txBody>
      <dsp:txXfrm>
        <a:off x="5709819" y="1629733"/>
        <a:ext cx="2135626" cy="13260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6E6846-0207-4ACA-AA91-7170123D6658}">
      <dsp:nvSpPr>
        <dsp:cNvPr id="0" name=""/>
        <dsp:cNvSpPr/>
      </dsp:nvSpPr>
      <dsp:spPr>
        <a:xfrm>
          <a:off x="0" y="3535"/>
          <a:ext cx="8229600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34EF4-815B-4C93-AA24-A09CFE33BE55}">
      <dsp:nvSpPr>
        <dsp:cNvPr id="0" name=""/>
        <dsp:cNvSpPr/>
      </dsp:nvSpPr>
      <dsp:spPr>
        <a:xfrm>
          <a:off x="227827" y="172994"/>
          <a:ext cx="414231" cy="4142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AB93C-EB61-4E67-A499-CDDDFB3E5355}">
      <dsp:nvSpPr>
        <dsp:cNvPr id="0" name=""/>
        <dsp:cNvSpPr/>
      </dsp:nvSpPr>
      <dsp:spPr>
        <a:xfrm>
          <a:off x="869886" y="3535"/>
          <a:ext cx="7359713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Security Agent orchestrates three modules:</a:t>
          </a:r>
        </a:p>
      </dsp:txBody>
      <dsp:txXfrm>
        <a:off x="869886" y="3535"/>
        <a:ext cx="7359713" cy="753148"/>
      </dsp:txXfrm>
    </dsp:sp>
    <dsp:sp modelId="{0263DB86-02F8-40C0-934D-CEF128EFE240}">
      <dsp:nvSpPr>
        <dsp:cNvPr id="0" name=""/>
        <dsp:cNvSpPr/>
      </dsp:nvSpPr>
      <dsp:spPr>
        <a:xfrm>
          <a:off x="0" y="944971"/>
          <a:ext cx="8229600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0FF95F-B4A1-42A6-9F42-64483758F387}">
      <dsp:nvSpPr>
        <dsp:cNvPr id="0" name=""/>
        <dsp:cNvSpPr/>
      </dsp:nvSpPr>
      <dsp:spPr>
        <a:xfrm>
          <a:off x="227827" y="1114429"/>
          <a:ext cx="414231" cy="4142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332E0D-E4E9-4264-A129-F362A8347A2D}">
      <dsp:nvSpPr>
        <dsp:cNvPr id="0" name=""/>
        <dsp:cNvSpPr/>
      </dsp:nvSpPr>
      <dsp:spPr>
        <a:xfrm>
          <a:off x="869886" y="944971"/>
          <a:ext cx="7359713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Brute-force SSH log analysis</a:t>
          </a:r>
        </a:p>
      </dsp:txBody>
      <dsp:txXfrm>
        <a:off x="869886" y="944971"/>
        <a:ext cx="7359713" cy="753148"/>
      </dsp:txXfrm>
    </dsp:sp>
    <dsp:sp modelId="{C1FA682A-147C-45DB-9638-7E5CAF12E15C}">
      <dsp:nvSpPr>
        <dsp:cNvPr id="0" name=""/>
        <dsp:cNvSpPr/>
      </dsp:nvSpPr>
      <dsp:spPr>
        <a:xfrm>
          <a:off x="0" y="1886407"/>
          <a:ext cx="8229600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2C8FF8-13F4-435D-9806-082084C99242}">
      <dsp:nvSpPr>
        <dsp:cNvPr id="0" name=""/>
        <dsp:cNvSpPr/>
      </dsp:nvSpPr>
      <dsp:spPr>
        <a:xfrm>
          <a:off x="227827" y="2055865"/>
          <a:ext cx="414231" cy="4142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7D3A21-1D63-45BC-A60A-3FA006174883}">
      <dsp:nvSpPr>
        <dsp:cNvPr id="0" name=""/>
        <dsp:cNvSpPr/>
      </dsp:nvSpPr>
      <dsp:spPr>
        <a:xfrm>
          <a:off x="869886" y="1886407"/>
          <a:ext cx="7359713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Heuristic-based phishing detection</a:t>
          </a:r>
        </a:p>
      </dsp:txBody>
      <dsp:txXfrm>
        <a:off x="869886" y="1886407"/>
        <a:ext cx="7359713" cy="753148"/>
      </dsp:txXfrm>
    </dsp:sp>
    <dsp:sp modelId="{5A060774-96FF-4AB5-BC84-17ED12F3A7A2}">
      <dsp:nvSpPr>
        <dsp:cNvPr id="0" name=""/>
        <dsp:cNvSpPr/>
      </dsp:nvSpPr>
      <dsp:spPr>
        <a:xfrm>
          <a:off x="0" y="2827842"/>
          <a:ext cx="8229600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BA2F0D-09CB-4407-9A89-EA0D1E8F741C}">
      <dsp:nvSpPr>
        <dsp:cNvPr id="0" name=""/>
        <dsp:cNvSpPr/>
      </dsp:nvSpPr>
      <dsp:spPr>
        <a:xfrm>
          <a:off x="227827" y="2997301"/>
          <a:ext cx="414231" cy="4142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BBF51A-40CE-4B5D-B0A3-67E27AB31633}">
      <dsp:nvSpPr>
        <dsp:cNvPr id="0" name=""/>
        <dsp:cNvSpPr/>
      </dsp:nvSpPr>
      <dsp:spPr>
        <a:xfrm>
          <a:off x="869886" y="2827842"/>
          <a:ext cx="7359713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Emergent Threat Detector (ETD) using ML</a:t>
          </a:r>
        </a:p>
      </dsp:txBody>
      <dsp:txXfrm>
        <a:off x="869886" y="2827842"/>
        <a:ext cx="7359713" cy="753148"/>
      </dsp:txXfrm>
    </dsp:sp>
    <dsp:sp modelId="{118BF8C0-EF82-4E65-9A61-0D9F79714A50}">
      <dsp:nvSpPr>
        <dsp:cNvPr id="0" name=""/>
        <dsp:cNvSpPr/>
      </dsp:nvSpPr>
      <dsp:spPr>
        <a:xfrm>
          <a:off x="0" y="3769278"/>
          <a:ext cx="8229600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2E7BA-BB46-478E-BEE8-831B43C059FF}">
      <dsp:nvSpPr>
        <dsp:cNvPr id="0" name=""/>
        <dsp:cNvSpPr/>
      </dsp:nvSpPr>
      <dsp:spPr>
        <a:xfrm>
          <a:off x="227827" y="3938736"/>
          <a:ext cx="414231" cy="4142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47F729-26D5-4B23-A75E-F75D247F0359}">
      <dsp:nvSpPr>
        <dsp:cNvPr id="0" name=""/>
        <dsp:cNvSpPr/>
      </dsp:nvSpPr>
      <dsp:spPr>
        <a:xfrm>
          <a:off x="869886" y="3769278"/>
          <a:ext cx="7359713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Runs as a multi-threaded Python daemon.</a:t>
          </a:r>
        </a:p>
      </dsp:txBody>
      <dsp:txXfrm>
        <a:off x="869886" y="3769278"/>
        <a:ext cx="7359713" cy="7531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9DE8E-36AA-47B0-AE70-0BBE53E4F2D4}">
      <dsp:nvSpPr>
        <dsp:cNvPr id="0" name=""/>
        <dsp:cNvSpPr/>
      </dsp:nvSpPr>
      <dsp:spPr>
        <a:xfrm>
          <a:off x="429965" y="306205"/>
          <a:ext cx="1195536" cy="119553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48F4C-D1C0-4310-9529-3913A7ED6397}">
      <dsp:nvSpPr>
        <dsp:cNvPr id="0" name=""/>
        <dsp:cNvSpPr/>
      </dsp:nvSpPr>
      <dsp:spPr>
        <a:xfrm>
          <a:off x="684751" y="560991"/>
          <a:ext cx="685963" cy="6859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7CC190-1F43-4919-8A1F-FDDCE463E92E}">
      <dsp:nvSpPr>
        <dsp:cNvPr id="0" name=""/>
        <dsp:cNvSpPr/>
      </dsp:nvSpPr>
      <dsp:spPr>
        <a:xfrm>
          <a:off x="47785" y="1874122"/>
          <a:ext cx="195989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Processed 1M SSH logs in under 3 minutes.</a:t>
          </a:r>
        </a:p>
      </dsp:txBody>
      <dsp:txXfrm>
        <a:off x="47785" y="1874122"/>
        <a:ext cx="1959896" cy="720000"/>
      </dsp:txXfrm>
    </dsp:sp>
    <dsp:sp modelId="{EF968FDA-5014-4470-BE33-B7FB31E180B9}">
      <dsp:nvSpPr>
        <dsp:cNvPr id="0" name=""/>
        <dsp:cNvSpPr/>
      </dsp:nvSpPr>
      <dsp:spPr>
        <a:xfrm>
          <a:off x="2732843" y="306205"/>
          <a:ext cx="1195536" cy="119553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5D18B3-7600-4ECF-89C9-558D4BC951C8}">
      <dsp:nvSpPr>
        <dsp:cNvPr id="0" name=""/>
        <dsp:cNvSpPr/>
      </dsp:nvSpPr>
      <dsp:spPr>
        <a:xfrm>
          <a:off x="2987630" y="560991"/>
          <a:ext cx="685963" cy="6859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CB34B-599C-4502-8988-560D721E0CC2}">
      <dsp:nvSpPr>
        <dsp:cNvPr id="0" name=""/>
        <dsp:cNvSpPr/>
      </dsp:nvSpPr>
      <dsp:spPr>
        <a:xfrm>
          <a:off x="2350663" y="1874122"/>
          <a:ext cx="195989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Handled 10,000 phishing URLs/sec.</a:t>
          </a:r>
        </a:p>
      </dsp:txBody>
      <dsp:txXfrm>
        <a:off x="2350663" y="1874122"/>
        <a:ext cx="1959896" cy="720000"/>
      </dsp:txXfrm>
    </dsp:sp>
    <dsp:sp modelId="{4C270B61-C512-4019-ADD4-28A2C20132C3}">
      <dsp:nvSpPr>
        <dsp:cNvPr id="0" name=""/>
        <dsp:cNvSpPr/>
      </dsp:nvSpPr>
      <dsp:spPr>
        <a:xfrm>
          <a:off x="429965" y="3084096"/>
          <a:ext cx="1195536" cy="1195536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5425F-74F9-47AF-A5C3-82A765353E7A}">
      <dsp:nvSpPr>
        <dsp:cNvPr id="0" name=""/>
        <dsp:cNvSpPr/>
      </dsp:nvSpPr>
      <dsp:spPr>
        <a:xfrm>
          <a:off x="684751" y="3338883"/>
          <a:ext cx="685963" cy="6859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612B1-D93D-4D40-A926-A90687EA42B4}">
      <dsp:nvSpPr>
        <dsp:cNvPr id="0" name=""/>
        <dsp:cNvSpPr/>
      </dsp:nvSpPr>
      <dsp:spPr>
        <a:xfrm>
          <a:off x="47785" y="4652013"/>
          <a:ext cx="195989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Anomaly detection accuracy ~98%.</a:t>
          </a:r>
        </a:p>
      </dsp:txBody>
      <dsp:txXfrm>
        <a:off x="47785" y="4652013"/>
        <a:ext cx="1959896" cy="720000"/>
      </dsp:txXfrm>
    </dsp:sp>
    <dsp:sp modelId="{E71D00BB-03F6-4AC8-AC68-837BB4B708B8}">
      <dsp:nvSpPr>
        <dsp:cNvPr id="0" name=""/>
        <dsp:cNvSpPr/>
      </dsp:nvSpPr>
      <dsp:spPr>
        <a:xfrm>
          <a:off x="2732843" y="3084096"/>
          <a:ext cx="1195536" cy="119553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4E9F4-AFA1-4105-82DF-165B941142F1}">
      <dsp:nvSpPr>
        <dsp:cNvPr id="0" name=""/>
        <dsp:cNvSpPr/>
      </dsp:nvSpPr>
      <dsp:spPr>
        <a:xfrm>
          <a:off x="2987630" y="3338883"/>
          <a:ext cx="685963" cy="6859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0FCEC-5B6F-4754-AD50-729F64CAD12C}">
      <dsp:nvSpPr>
        <dsp:cNvPr id="0" name=""/>
        <dsp:cNvSpPr/>
      </dsp:nvSpPr>
      <dsp:spPr>
        <a:xfrm>
          <a:off x="2350663" y="4652013"/>
          <a:ext cx="195989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Retraining every 30 days prevents model drift.</a:t>
          </a:r>
        </a:p>
      </dsp:txBody>
      <dsp:txXfrm>
        <a:off x="2350663" y="4652013"/>
        <a:ext cx="1959896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A90E7-5B3D-4E4C-AB41-A80E61D7AB0C}">
      <dsp:nvSpPr>
        <dsp:cNvPr id="0" name=""/>
        <dsp:cNvSpPr/>
      </dsp:nvSpPr>
      <dsp:spPr>
        <a:xfrm>
          <a:off x="0" y="2124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BCEEAEF-E0D9-4A55-A107-3A10A62A04CE}">
      <dsp:nvSpPr>
        <dsp:cNvPr id="0" name=""/>
        <dsp:cNvSpPr/>
      </dsp:nvSpPr>
      <dsp:spPr>
        <a:xfrm>
          <a:off x="0" y="2124"/>
          <a:ext cx="78867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High accuracy with low latency enables real-time security.</a:t>
          </a:r>
        </a:p>
      </dsp:txBody>
      <dsp:txXfrm>
        <a:off x="0" y="2124"/>
        <a:ext cx="7886700" cy="1449029"/>
      </dsp:txXfrm>
    </dsp:sp>
    <dsp:sp modelId="{5229BAAA-4FC1-4479-B144-DB65191FAB5B}">
      <dsp:nvSpPr>
        <dsp:cNvPr id="0" name=""/>
        <dsp:cNvSpPr/>
      </dsp:nvSpPr>
      <dsp:spPr>
        <a:xfrm>
          <a:off x="0" y="1451154"/>
          <a:ext cx="7886700" cy="0"/>
        </a:xfrm>
        <a:prstGeom prst="line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88955FA-4B0A-4F0A-B652-A6D96F36DAE1}">
      <dsp:nvSpPr>
        <dsp:cNvPr id="0" name=""/>
        <dsp:cNvSpPr/>
      </dsp:nvSpPr>
      <dsp:spPr>
        <a:xfrm>
          <a:off x="0" y="1451154"/>
          <a:ext cx="78867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Unsupervised learning allows generalization to unknown threats.</a:t>
          </a:r>
        </a:p>
      </dsp:txBody>
      <dsp:txXfrm>
        <a:off x="0" y="1451154"/>
        <a:ext cx="7886700" cy="1449029"/>
      </dsp:txXfrm>
    </dsp:sp>
    <dsp:sp modelId="{808FB875-3A4D-400D-9482-9BE5E3069C4D}">
      <dsp:nvSpPr>
        <dsp:cNvPr id="0" name=""/>
        <dsp:cNvSpPr/>
      </dsp:nvSpPr>
      <dsp:spPr>
        <a:xfrm>
          <a:off x="0" y="2900183"/>
          <a:ext cx="7886700" cy="0"/>
        </a:xfrm>
        <a:prstGeom prst="lin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9EF184-9F3D-4FCC-A563-46BCBD014C95}">
      <dsp:nvSpPr>
        <dsp:cNvPr id="0" name=""/>
        <dsp:cNvSpPr/>
      </dsp:nvSpPr>
      <dsp:spPr>
        <a:xfrm>
          <a:off x="0" y="2900183"/>
          <a:ext cx="78867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Modular design simplifies deployment and updates.</a:t>
          </a:r>
        </a:p>
      </dsp:txBody>
      <dsp:txXfrm>
        <a:off x="0" y="2900183"/>
        <a:ext cx="7886700" cy="14490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DC3F0-FEC9-40D6-A5B0-1CFAD13BF758}">
      <dsp:nvSpPr>
        <dsp:cNvPr id="0" name=""/>
        <dsp:cNvSpPr/>
      </dsp:nvSpPr>
      <dsp:spPr>
        <a:xfrm>
          <a:off x="0" y="2124"/>
          <a:ext cx="788670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083967C-918A-43B7-8165-89606C4559B0}">
      <dsp:nvSpPr>
        <dsp:cNvPr id="0" name=""/>
        <dsp:cNvSpPr/>
      </dsp:nvSpPr>
      <dsp:spPr>
        <a:xfrm>
          <a:off x="0" y="2124"/>
          <a:ext cx="78867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CyberSentinel is an adaptive, AI-based real-time security system.</a:t>
          </a:r>
        </a:p>
      </dsp:txBody>
      <dsp:txXfrm>
        <a:off x="0" y="2124"/>
        <a:ext cx="7886700" cy="1449029"/>
      </dsp:txXfrm>
    </dsp:sp>
    <dsp:sp modelId="{DB860B83-4EF1-4442-8260-7377BF8094E2}">
      <dsp:nvSpPr>
        <dsp:cNvPr id="0" name=""/>
        <dsp:cNvSpPr/>
      </dsp:nvSpPr>
      <dsp:spPr>
        <a:xfrm>
          <a:off x="0" y="1451154"/>
          <a:ext cx="7886700" cy="0"/>
        </a:xfrm>
        <a:prstGeom prst="line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0F81238-AB14-4BB2-B155-D54A0511F4BC}">
      <dsp:nvSpPr>
        <dsp:cNvPr id="0" name=""/>
        <dsp:cNvSpPr/>
      </dsp:nvSpPr>
      <dsp:spPr>
        <a:xfrm>
          <a:off x="0" y="1451154"/>
          <a:ext cx="78867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Effective against known and emergent threats.</a:t>
          </a:r>
        </a:p>
      </dsp:txBody>
      <dsp:txXfrm>
        <a:off x="0" y="1451154"/>
        <a:ext cx="7886700" cy="1449029"/>
      </dsp:txXfrm>
    </dsp:sp>
    <dsp:sp modelId="{EF862F8F-D5E9-469C-9B29-F88E6FFB8DB4}">
      <dsp:nvSpPr>
        <dsp:cNvPr id="0" name=""/>
        <dsp:cNvSpPr/>
      </dsp:nvSpPr>
      <dsp:spPr>
        <a:xfrm>
          <a:off x="0" y="2900183"/>
          <a:ext cx="7886700" cy="0"/>
        </a:xfrm>
        <a:prstGeom prst="lin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F4DBA71-1FF1-43A7-BE6F-AA57ABF7ED72}">
      <dsp:nvSpPr>
        <dsp:cNvPr id="0" name=""/>
        <dsp:cNvSpPr/>
      </dsp:nvSpPr>
      <dsp:spPr>
        <a:xfrm>
          <a:off x="0" y="2900183"/>
          <a:ext cx="78867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Future directions: reduce false positives, deepfake detection, XAI integration.</a:t>
          </a:r>
        </a:p>
      </dsp:txBody>
      <dsp:txXfrm>
        <a:off x="0" y="2900183"/>
        <a:ext cx="7886700" cy="1449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111" y="798703"/>
            <a:ext cx="3915889" cy="307201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100"/>
              <a:t>CyberSentinel: An Emergent Threat Detection System for AI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2611" y="3962792"/>
            <a:ext cx="3915888" cy="2102108"/>
          </a:xfrm>
        </p:spPr>
        <p:txBody>
          <a:bodyPr anchor="t">
            <a:normAutofit/>
          </a:bodyPr>
          <a:lstStyle/>
          <a:p>
            <a:r>
              <a:rPr lang="en-GB"/>
              <a:t>Presented by Aliyan Ahmed Cheema</a:t>
            </a:r>
          </a:p>
          <a:p>
            <a:r>
              <a:rPr lang="en-GB"/>
              <a:t>FA22-BCE-028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3044" y="0"/>
            <a:ext cx="130305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5502" y="1"/>
            <a:ext cx="866356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8121EDA1-2180-9697-A9A4-EB3EF7DC76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177" r="12609" b="-1"/>
          <a:stretch>
            <a:fillRect/>
          </a:stretch>
        </p:blipFill>
        <p:spPr>
          <a:xfrm>
            <a:off x="4988432" y="1852230"/>
            <a:ext cx="3704628" cy="2770592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4194" y="2916245"/>
            <a:ext cx="119806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330" y="5717906"/>
            <a:ext cx="1328706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5633" y="6258756"/>
            <a:ext cx="1174455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2865" y="5835650"/>
            <a:ext cx="1161135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GB" sz="350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GB" sz="1700"/>
              <a:t>AI systems introduce new and unpredictable vulnerabilities.</a:t>
            </a:r>
          </a:p>
          <a:p>
            <a:r>
              <a:rPr lang="en-GB" sz="1700"/>
              <a:t>Traditional cybersecurity tools are reactive and ineffective against emergent threats.</a:t>
            </a:r>
          </a:p>
          <a:p>
            <a:r>
              <a:rPr lang="en-GB" sz="1700"/>
              <a:t>CyberSentinel is proposed as a unified, single-agent AI security system for real-time detection.</a:t>
            </a:r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50490A9E-4DE0-9256-C1E4-177C03847E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49" r="23428" b="1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F84927-12A2-FB89-4FBF-4209C0DCA19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485" t="9091" r="5606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GB"/>
              <a:t>Literature Survey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3E2181-7C6B-05F8-1E07-E86E2577AC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12535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4FA50D-673A-2509-713D-AA1CC6CC8B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667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7601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GB"/>
              <a:t>Contributions of the Paper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B0D5D1-0133-B8C9-08DD-4D39A39944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75708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BC2CDF-B93C-956E-117D-546D4D8C7CC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912768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73770"/>
            <a:ext cx="2415246" cy="202722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000">
                <a:solidFill>
                  <a:srgbClr val="FFFFFF"/>
                </a:solidFill>
              </a:rPr>
              <a:t>Simulation &amp; 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C7A2C6-CF3B-882E-3AC5-CCA714DE2E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0208052"/>
              </p:ext>
            </p:extLst>
          </p:nvPr>
        </p:nvGraphicFramePr>
        <p:xfrm>
          <a:off x="4157004" y="541606"/>
          <a:ext cx="4358346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56BA8F-D95F-32E1-DAEE-CD6C81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1909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7601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GB"/>
              <a:t>Discussion on 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50F7E7-A26F-E95D-09AA-F7F951569A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960544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606232-460E-4E25-0007-C6E8AEE906F1}"/>
              </a:ext>
            </a:extLst>
          </p:cNvPr>
          <p:cNvSpPr txBox="1"/>
          <p:nvPr/>
        </p:nvSpPr>
        <p:spPr>
          <a:xfrm>
            <a:off x="479160" y="417576"/>
            <a:ext cx="818223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Results (Isolation Forest)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733454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19865" y="20479"/>
                  <a:pt x="493281" y="26186"/>
                  <a:pt x="685800" y="0"/>
                </a:cubicBezTo>
                <a:cubicBezTo>
                  <a:pt x="878319" y="-26186"/>
                  <a:pt x="1121382" y="-11869"/>
                  <a:pt x="1371600" y="0"/>
                </a:cubicBezTo>
                <a:cubicBezTo>
                  <a:pt x="1621818" y="11869"/>
                  <a:pt x="1878793" y="32281"/>
                  <a:pt x="2057400" y="0"/>
                </a:cubicBezTo>
                <a:cubicBezTo>
                  <a:pt x="2236007" y="-32281"/>
                  <a:pt x="2433797" y="-18251"/>
                  <a:pt x="2674620" y="0"/>
                </a:cubicBezTo>
                <a:cubicBezTo>
                  <a:pt x="2915443" y="18251"/>
                  <a:pt x="3205923" y="-1443"/>
                  <a:pt x="3429000" y="0"/>
                </a:cubicBezTo>
                <a:cubicBezTo>
                  <a:pt x="3429442" y="4516"/>
                  <a:pt x="3428173" y="12266"/>
                  <a:pt x="3429000" y="18288"/>
                </a:cubicBezTo>
                <a:cubicBezTo>
                  <a:pt x="3221081" y="48608"/>
                  <a:pt x="3088001" y="8066"/>
                  <a:pt x="2811780" y="18288"/>
                </a:cubicBezTo>
                <a:cubicBezTo>
                  <a:pt x="2535559" y="28510"/>
                  <a:pt x="2481355" y="24898"/>
                  <a:pt x="2228850" y="18288"/>
                </a:cubicBezTo>
                <a:cubicBezTo>
                  <a:pt x="1976345" y="11679"/>
                  <a:pt x="1807520" y="48356"/>
                  <a:pt x="1543050" y="18288"/>
                </a:cubicBezTo>
                <a:cubicBezTo>
                  <a:pt x="1278580" y="-11780"/>
                  <a:pt x="1181944" y="5123"/>
                  <a:pt x="925830" y="18288"/>
                </a:cubicBezTo>
                <a:cubicBezTo>
                  <a:pt x="669716" y="31453"/>
                  <a:pt x="410304" y="34815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74095" y="-12874"/>
                  <a:pt x="443087" y="-14090"/>
                  <a:pt x="617220" y="0"/>
                </a:cubicBezTo>
                <a:cubicBezTo>
                  <a:pt x="791353" y="14090"/>
                  <a:pt x="1072677" y="8451"/>
                  <a:pt x="1200150" y="0"/>
                </a:cubicBezTo>
                <a:cubicBezTo>
                  <a:pt x="1327623" y="-8451"/>
                  <a:pt x="1526638" y="19866"/>
                  <a:pt x="1817370" y="0"/>
                </a:cubicBezTo>
                <a:cubicBezTo>
                  <a:pt x="2108102" y="-19866"/>
                  <a:pt x="2221289" y="26161"/>
                  <a:pt x="2503170" y="0"/>
                </a:cubicBezTo>
                <a:cubicBezTo>
                  <a:pt x="2785051" y="-26161"/>
                  <a:pt x="3022134" y="39178"/>
                  <a:pt x="3429000" y="0"/>
                </a:cubicBezTo>
                <a:cubicBezTo>
                  <a:pt x="3429577" y="4624"/>
                  <a:pt x="3429819" y="11191"/>
                  <a:pt x="3429000" y="18288"/>
                </a:cubicBezTo>
                <a:cubicBezTo>
                  <a:pt x="3103464" y="593"/>
                  <a:pt x="2887909" y="22940"/>
                  <a:pt x="2743200" y="18288"/>
                </a:cubicBezTo>
                <a:cubicBezTo>
                  <a:pt x="2598491" y="13636"/>
                  <a:pt x="2362615" y="10656"/>
                  <a:pt x="1988820" y="18288"/>
                </a:cubicBezTo>
                <a:cubicBezTo>
                  <a:pt x="1615025" y="25920"/>
                  <a:pt x="1580494" y="3693"/>
                  <a:pt x="1405890" y="18288"/>
                </a:cubicBezTo>
                <a:cubicBezTo>
                  <a:pt x="1231286" y="32884"/>
                  <a:pt x="885259" y="-16285"/>
                  <a:pt x="651510" y="18288"/>
                </a:cubicBezTo>
                <a:cubicBezTo>
                  <a:pt x="417761" y="52861"/>
                  <a:pt x="138362" y="-13856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8C19FA3-8640-FACB-150B-30E7B7BA4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25" y="2633472"/>
            <a:ext cx="8590063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5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DBC91E1A-9D9B-3212-4FED-4C397DFA6B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091" b="909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7601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GB"/>
              <a:t>Conclusion and Future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233220-8363-4D00-3ACD-D85EFEA264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385760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254</Words>
  <Application>Microsoft Office PowerPoint</Application>
  <PresentationFormat>On-screen Show (4:3)</PresentationFormat>
  <Paragraphs>35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CyberSentinel: An Emergent Threat Detection System for AI Security</vt:lpstr>
      <vt:lpstr>Introduction</vt:lpstr>
      <vt:lpstr>Literature Survey</vt:lpstr>
      <vt:lpstr>Contributions of the Paper</vt:lpstr>
      <vt:lpstr>System Model</vt:lpstr>
      <vt:lpstr>Simulation &amp; Results</vt:lpstr>
      <vt:lpstr>Discussion on Results</vt:lpstr>
      <vt:lpstr>PowerPoint Presentation</vt:lpstr>
      <vt:lpstr>Conclusion and Future 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Aliyan Ahmed Cheema</cp:lastModifiedBy>
  <cp:revision>1</cp:revision>
  <dcterms:created xsi:type="dcterms:W3CDTF">2013-01-27T09:14:16Z</dcterms:created>
  <dcterms:modified xsi:type="dcterms:W3CDTF">2025-06-01T16:58:40Z</dcterms:modified>
  <cp:category/>
</cp:coreProperties>
</file>